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</p:sldIdLst>
  <p:sldSz cx="18288000" cy="10287000"/>
  <p:notesSz cx="6858000" cy="9144000"/>
  <p:embeddedFontLst>
    <p:embeddedFont>
      <p:font typeface="Poppins Bold" charset="1" panose="02000000000000000000"/>
      <p:regular r:id="rId55"/>
    </p:embeddedFont>
    <p:embeddedFont>
      <p:font typeface="Poppins Light" charset="1" panose="02000000000000000000"/>
      <p:regular r:id="rId56"/>
    </p:embeddedFont>
    <p:embeddedFont>
      <p:font typeface="Arialle Bold" charset="1" panose="020B0704020202020204"/>
      <p:regular r:id="rId57"/>
    </p:embeddedFont>
    <p:embeddedFont>
      <p:font typeface="Arialle" charset="1" panose="020B0604020202020204"/>
      <p:regular r:id="rId5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slides/slide21.xml" Type="http://schemas.openxmlformats.org/officeDocument/2006/relationships/slide"/><Relationship Id="rId27" Target="slides/slide22.xml" Type="http://schemas.openxmlformats.org/officeDocument/2006/relationships/slide"/><Relationship Id="rId28" Target="slides/slide23.xml" Type="http://schemas.openxmlformats.org/officeDocument/2006/relationships/slide"/><Relationship Id="rId29" Target="slides/slide24.xml" Type="http://schemas.openxmlformats.org/officeDocument/2006/relationships/slide"/><Relationship Id="rId3" Target="viewProps.xml" Type="http://schemas.openxmlformats.org/officeDocument/2006/relationships/viewProps"/><Relationship Id="rId30" Target="slides/slide25.xml" Type="http://schemas.openxmlformats.org/officeDocument/2006/relationships/slide"/><Relationship Id="rId31" Target="slides/slide26.xml" Type="http://schemas.openxmlformats.org/officeDocument/2006/relationships/slide"/><Relationship Id="rId32" Target="slides/slide27.xml" Type="http://schemas.openxmlformats.org/officeDocument/2006/relationships/slide"/><Relationship Id="rId33" Target="slides/slide28.xml" Type="http://schemas.openxmlformats.org/officeDocument/2006/relationships/slide"/><Relationship Id="rId34" Target="slides/slide29.xml" Type="http://schemas.openxmlformats.org/officeDocument/2006/relationships/slide"/><Relationship Id="rId35" Target="slides/slide30.xml" Type="http://schemas.openxmlformats.org/officeDocument/2006/relationships/slide"/><Relationship Id="rId36" Target="slides/slide31.xml" Type="http://schemas.openxmlformats.org/officeDocument/2006/relationships/slide"/><Relationship Id="rId37" Target="slides/slide32.xml" Type="http://schemas.openxmlformats.org/officeDocument/2006/relationships/slide"/><Relationship Id="rId38" Target="slides/slide33.xml" Type="http://schemas.openxmlformats.org/officeDocument/2006/relationships/slide"/><Relationship Id="rId39" Target="slides/slide34.xml" Type="http://schemas.openxmlformats.org/officeDocument/2006/relationships/slide"/><Relationship Id="rId4" Target="theme/theme1.xml" Type="http://schemas.openxmlformats.org/officeDocument/2006/relationships/theme"/><Relationship Id="rId40" Target="slides/slide35.xml" Type="http://schemas.openxmlformats.org/officeDocument/2006/relationships/slide"/><Relationship Id="rId41" Target="slides/slide36.xml" Type="http://schemas.openxmlformats.org/officeDocument/2006/relationships/slide"/><Relationship Id="rId42" Target="slides/slide37.xml" Type="http://schemas.openxmlformats.org/officeDocument/2006/relationships/slide"/><Relationship Id="rId43" Target="slides/slide38.xml" Type="http://schemas.openxmlformats.org/officeDocument/2006/relationships/slide"/><Relationship Id="rId44" Target="slides/slide39.xml" Type="http://schemas.openxmlformats.org/officeDocument/2006/relationships/slide"/><Relationship Id="rId45" Target="slides/slide40.xml" Type="http://schemas.openxmlformats.org/officeDocument/2006/relationships/slide"/><Relationship Id="rId46" Target="slides/slide41.xml" Type="http://schemas.openxmlformats.org/officeDocument/2006/relationships/slide"/><Relationship Id="rId47" Target="slides/slide42.xml" Type="http://schemas.openxmlformats.org/officeDocument/2006/relationships/slide"/><Relationship Id="rId48" Target="slides/slide43.xml" Type="http://schemas.openxmlformats.org/officeDocument/2006/relationships/slide"/><Relationship Id="rId49" Target="slides/slide44.xml" Type="http://schemas.openxmlformats.org/officeDocument/2006/relationships/slide"/><Relationship Id="rId5" Target="tableStyles.xml" Type="http://schemas.openxmlformats.org/officeDocument/2006/relationships/tableStyles"/><Relationship Id="rId50" Target="slides/slide45.xml" Type="http://schemas.openxmlformats.org/officeDocument/2006/relationships/slide"/><Relationship Id="rId51" Target="slides/slide46.xml" Type="http://schemas.openxmlformats.org/officeDocument/2006/relationships/slide"/><Relationship Id="rId52" Target="slides/slide47.xml" Type="http://schemas.openxmlformats.org/officeDocument/2006/relationships/slide"/><Relationship Id="rId53" Target="slides/slide48.xml" Type="http://schemas.openxmlformats.org/officeDocument/2006/relationships/slide"/><Relationship Id="rId54" Target="slides/slide49.xml" Type="http://schemas.openxmlformats.org/officeDocument/2006/relationships/slide"/><Relationship Id="rId55" Target="fonts/font55.fntdata" Type="http://schemas.openxmlformats.org/officeDocument/2006/relationships/font"/><Relationship Id="rId56" Target="fonts/font56.fntdata" Type="http://schemas.openxmlformats.org/officeDocument/2006/relationships/font"/><Relationship Id="rId57" Target="fonts/font57.fntdata" Type="http://schemas.openxmlformats.org/officeDocument/2006/relationships/font"/><Relationship Id="rId58" Target="fonts/font58.fntdata" Type="http://schemas.openxmlformats.org/officeDocument/2006/relationships/font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71954" y="2323086"/>
            <a:ext cx="9692902" cy="5116242"/>
            <a:chOff x="0" y="0"/>
            <a:chExt cx="12923870" cy="6821656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321289"/>
              <a:ext cx="12923870" cy="640833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991"/>
                </a:lnSpc>
              </a:pPr>
              <a:r>
                <a:rPr lang="en-US" sz="15695">
                  <a:solidFill>
                    <a:srgbClr val="CC9C37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RATE 2</a:t>
              </a:r>
              <a:r>
                <a:rPr lang="en-US" sz="15695">
                  <a:solidFill>
                    <a:srgbClr val="CC9C37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025</a:t>
              </a:r>
            </a:p>
          </p:txBody>
        </p:sp>
        <p:sp>
          <p:nvSpPr>
            <p:cNvPr name="TextBox 4" id="4"/>
            <p:cNvSpPr txBox="true"/>
            <p:nvPr/>
          </p:nvSpPr>
          <p:spPr>
            <a:xfrm rot="0">
              <a:off x="0" y="2935297"/>
              <a:ext cx="12923870" cy="8668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5493"/>
                </a:lnSpc>
              </a:pPr>
              <a:r>
                <a:rPr lang="en-US" sz="3923" i="true" spc="1334">
                  <a:solidFill>
                    <a:srgbClr val="FFFFFF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TEACHING AWARDS</a:t>
              </a:r>
            </a:p>
          </p:txBody>
        </p:sp>
        <p:sp>
          <p:nvSpPr>
            <p:cNvPr name="Freeform 5" id="5"/>
            <p:cNvSpPr/>
            <p:nvPr/>
          </p:nvSpPr>
          <p:spPr>
            <a:xfrm flipH="false" flipV="false" rot="0">
              <a:off x="1777538" y="6755022"/>
              <a:ext cx="9362635" cy="66634"/>
            </a:xfrm>
            <a:custGeom>
              <a:avLst/>
              <a:gdLst/>
              <a:ahLst/>
              <a:cxnLst/>
              <a:rect r="r" b="b" t="t" l="l"/>
              <a:pathLst>
                <a:path h="66634" w="9362635">
                  <a:moveTo>
                    <a:pt x="0" y="0"/>
                  </a:moveTo>
                  <a:lnTo>
                    <a:pt x="9362636" y="0"/>
                  </a:lnTo>
                  <a:lnTo>
                    <a:pt x="9362636" y="66634"/>
                  </a:lnTo>
                  <a:lnTo>
                    <a:pt x="0" y="6663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-6975422" r="0" b="-6975422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1777538" y="0"/>
              <a:ext cx="9362635" cy="66636"/>
            </a:xfrm>
            <a:custGeom>
              <a:avLst/>
              <a:gdLst/>
              <a:ahLst/>
              <a:cxnLst/>
              <a:rect r="r" b="b" t="t" l="l"/>
              <a:pathLst>
                <a:path h="66636" w="9362635">
                  <a:moveTo>
                    <a:pt x="0" y="0"/>
                  </a:moveTo>
                  <a:lnTo>
                    <a:pt x="9362636" y="0"/>
                  </a:lnTo>
                  <a:lnTo>
                    <a:pt x="9362636" y="66636"/>
                  </a:lnTo>
                  <a:lnTo>
                    <a:pt x="0" y="666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-6975230" r="0" b="-6975230"/>
              </a:stretch>
            </a:blipFill>
          </p:spPr>
        </p:sp>
      </p:grpSp>
      <p:sp>
        <p:nvSpPr>
          <p:cNvPr name="Freeform 7" id="7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692553" y="5623703"/>
            <a:ext cx="2902894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647758" y="7087378"/>
            <a:ext cx="2992485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Joshua Smith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108297" y="3074178"/>
            <a:ext cx="14071406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Postgraduate Research Student Teacher of the Year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896442" y="3137103"/>
            <a:ext cx="14495115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Professional Services &amp;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 Support Staff of the Year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404168" y="5715203"/>
            <a:ext cx="3479665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376061" y="7236028"/>
            <a:ext cx="3535878" cy="15360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Pauline Darn</a:t>
            </a: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brough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Jim Macdonald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Stephanie Miller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896442" y="3266370"/>
            <a:ext cx="14495115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Professional Services &amp;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 Support Staff of the Year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169086" y="5977820"/>
            <a:ext cx="880527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879512" y="7631995"/>
            <a:ext cx="4528976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Pauline Darnbrough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896442" y="3266370"/>
            <a:ext cx="14495115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Professional Services &amp;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 Support Staff of the Year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673815" y="5977820"/>
            <a:ext cx="2940370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422905" y="7603420"/>
            <a:ext cx="3442190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Jim Macdonald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743224" y="3220088"/>
            <a:ext cx="14801552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University Team, Service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 or Department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404168" y="5883913"/>
            <a:ext cx="3479665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382963" y="7490463"/>
            <a:ext cx="5522075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Chapl</a:t>
            </a: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aincy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Library and Information Services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Student Learning Services</a:t>
            </a: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742040" y="3120124"/>
            <a:ext cx="14801552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University Team, Service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 or Department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741364" y="5681911"/>
            <a:ext cx="880527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521507" y="7307511"/>
            <a:ext cx="7244986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Library and Information Services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628552" y="3158382"/>
            <a:ext cx="15030896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University Team, Service 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or Department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673815" y="5717432"/>
            <a:ext cx="2940370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900717" y="7190632"/>
            <a:ext cx="2486567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Chaplaincy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636663" y="3266370"/>
            <a:ext cx="15014674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Feedback or Assessment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9569" y="4825295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6479470"/>
            <a:ext cx="6608862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Anthony Lee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Savitri Maharaj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Emma Scott-Smith</a:t>
            </a: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636663" y="3266370"/>
            <a:ext cx="15014674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Feedback or Assessment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169086" y="4825295"/>
            <a:ext cx="880527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6450895"/>
            <a:ext cx="6608862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Savitri Maharaj</a:t>
            </a:r>
          </a:p>
        </p:txBody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636663" y="3266370"/>
            <a:ext cx="15014674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Feedback or Assessment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740181" y="4825295"/>
            <a:ext cx="880527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6450895"/>
            <a:ext cx="6608862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Anthony Lee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794658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796633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3273877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6"/>
                </a:lnTo>
                <a:lnTo>
                  <a:pt x="0" y="256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677007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5547650" y="4803799"/>
            <a:ext cx="7190333" cy="1948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8"/>
              </a:lnSpc>
            </a:pPr>
            <a:r>
              <a:rPr lang="en-US" sz="11399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Welcome</a:t>
            </a:r>
          </a:p>
        </p:txBody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0" y="2938620"/>
            <a:ext cx="18288000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Commitment to Equality, Diversity &amp; Inclusion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8386" y="5318903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6952637"/>
            <a:ext cx="6608862" cy="35934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Neil Crawford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Hannah Durand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Brad Duthie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Mo Egan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Heather Price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Emma Scott-Smith</a:t>
            </a: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-1184" y="3074178"/>
            <a:ext cx="18288000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Commitment to Equality, Diversity &amp; Inclusion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741364" y="5623703"/>
            <a:ext cx="880527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11161" y="7660570"/>
            <a:ext cx="6608862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Emma Scott-Smith</a:t>
            </a:r>
          </a:p>
        </p:txBody>
      </p:sp>
    </p:spTree>
  </p:cSld>
  <p:clrMapOvr>
    <a:masterClrMapping/>
  </p:clrMapOvr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0" y="3266370"/>
            <a:ext cx="18288000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Commitment to Equality, Diversity &amp; Inclusion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740181" y="6006395"/>
            <a:ext cx="880527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11161" y="7660570"/>
            <a:ext cx="6608862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Brad Duthie</a:t>
            </a:r>
          </a:p>
        </p:txBody>
      </p:sp>
    </p:spTree>
  </p:cSld>
  <p:clrMapOvr>
    <a:masterClrMapping/>
  </p:clrMapOvr>
</p:sld>
</file>

<file path=ppt/slides/slide2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660053" y="3266370"/>
            <a:ext cx="16967895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Commitment to Sustainability 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&amp; Social Justice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9569" y="6006395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7689145"/>
            <a:ext cx="6608862" cy="30791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Kamern Brown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Viktori</a:t>
            </a: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a Mileva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Adnan Yilmaz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660053" y="3266370"/>
            <a:ext cx="16967895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Commitment to Sustainability 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&amp; Social Justice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393022" y="5977820"/>
            <a:ext cx="8371834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28089" y="7660570"/>
            <a:ext cx="6608862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Viktori</a:t>
            </a: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a Mileva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2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73541" y="3458090"/>
            <a:ext cx="16738550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Commitment to Sustainability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 &amp; Social Justice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657127" y="6082526"/>
            <a:ext cx="2973747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835135" y="7841449"/>
            <a:ext cx="2617731" cy="5073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Kamern Brown</a:t>
            </a:r>
          </a:p>
        </p:txBody>
      </p:sp>
    </p:spTree>
  </p:cSld>
  <p:clrMapOvr>
    <a:masterClrMapping/>
  </p:clrMapOvr>
</p:sld>
</file>

<file path=ppt/slides/slide2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5026646" y="3167684"/>
            <a:ext cx="8576518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(Arts and Humanities)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8386" y="5629027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010474" y="7033094"/>
            <a:ext cx="6608862" cy="25647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Prof Rowan Cruft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Megan Dee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Adrian Hunter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Michael McDonald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Andrew Smith</a:t>
            </a:r>
          </a:p>
        </p:txBody>
      </p:sp>
    </p:spTree>
  </p:cSld>
  <p:clrMapOvr>
    <a:masterClrMapping/>
  </p:clrMapOvr>
</p:sld>
</file>

<file path=ppt/slides/slide2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855741" y="3266370"/>
            <a:ext cx="8576518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(Arts and Humanities)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838762" y="5848149"/>
            <a:ext cx="8608109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28089" y="7502324"/>
            <a:ext cx="6608862" cy="15360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Adrian Hunter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2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855741" y="3266370"/>
            <a:ext cx="8576518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(Arts and Humanities)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824150" y="5825372"/>
            <a:ext cx="8608109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9569" y="7327099"/>
            <a:ext cx="6608862" cy="10217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Prof Rowan Cruft</a:t>
            </a: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2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3662735" y="3266370"/>
            <a:ext cx="10962531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(Health Sciences and Sport)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9569" y="5511095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7079545"/>
            <a:ext cx="6608862" cy="30791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Barbara Ballingham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Marianne Fairley-Murdoch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Yvonne MacNicol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Joanne McNaughton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Dawn Neill</a:t>
            </a: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664218" y="3792207"/>
            <a:ext cx="16230600" cy="3454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VP Education's Award for Outstanding Contribution to Academic Education</a:t>
            </a:r>
          </a:p>
        </p:txBody>
      </p:sp>
    </p:spTree>
  </p:cSld>
  <p:clrMapOvr>
    <a:masterClrMapping/>
  </p:clrMapOvr>
</p:sld>
</file>

<file path=ppt/slides/slide3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3662735" y="3266370"/>
            <a:ext cx="10962531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(Health Sciences and Sport)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702450" y="5511095"/>
            <a:ext cx="8880734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9569" y="7070020"/>
            <a:ext cx="6608862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Yvonne MacNicol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3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662735" y="3222990"/>
            <a:ext cx="10962531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(Health Sciences and Sport)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9569" y="5511095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9569" y="7143706"/>
            <a:ext cx="6608862" cy="10217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Joanne McNaughton</a:t>
            </a: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3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185458" y="3022638"/>
            <a:ext cx="9172129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(Natural Sciences)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8386" y="5365736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6651559"/>
            <a:ext cx="6608862" cy="4622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Brad Duthie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Robin Hankin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Carol Jasper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Anthony Lee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Neil McDonald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Kirsty Wiseman-Gregg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3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3946065" y="3255079"/>
            <a:ext cx="9172129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(Natural Sciences)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794508" y="5760119"/>
            <a:ext cx="8698984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9569" y="7207884"/>
            <a:ext cx="6608862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Kirsty Wiseman-Gregg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3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041670" y="3337464"/>
            <a:ext cx="9172129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(Natural Sciences)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728089" y="5730895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28089" y="7372653"/>
            <a:ext cx="6608862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Neil McDonald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3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185458" y="3127456"/>
            <a:ext cx="9172129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(Social Sciences)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8386" y="5451012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6952637"/>
            <a:ext cx="6608862" cy="35934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Duncan Helm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Professor Vikki</a:t>
            </a: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 McCall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Vicky Soutar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Professor Richard Ward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3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147216" y="3337464"/>
            <a:ext cx="9172129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(Social Sciences)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969322" y="5820690"/>
            <a:ext cx="8680809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9569" y="7246642"/>
            <a:ext cx="6608862" cy="15360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Duncan Helm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3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442026" y="3510638"/>
            <a:ext cx="9172129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(Social Sciences)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8386" y="5867049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7207884"/>
            <a:ext cx="6608862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Professor Richard Ward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3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2460298" y="3270049"/>
            <a:ext cx="13051780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(Stirling Management School)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681757" y="5849989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28089" y="7504164"/>
            <a:ext cx="6608862" cy="35934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Thom</a:t>
            </a: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as Kane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Angus McPhail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Michael Watts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3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828619" y="3273292"/>
            <a:ext cx="13051780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(Stirling Management School)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521283" y="5787438"/>
            <a:ext cx="8698984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7244309"/>
            <a:ext cx="6608862" cy="25647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Michael Watts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22032" y="3911600"/>
            <a:ext cx="17659149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VP Education's Award for Outstanding Contribution to Academic Education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587981" y="6560831"/>
            <a:ext cx="3112038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020148" y="8119756"/>
            <a:ext cx="4247704" cy="658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79"/>
              </a:lnSpc>
              <a:spcBef>
                <a:spcPct val="0"/>
              </a:spcBef>
            </a:pPr>
            <a:r>
              <a:rPr lang="en-US" sz="36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Professor Terri Scott</a:t>
            </a:r>
          </a:p>
        </p:txBody>
      </p:sp>
    </p:spTree>
  </p:cSld>
  <p:clrMapOvr>
    <a:masterClrMapping/>
  </p:clrMapOvr>
</p:sld>
</file>

<file path=ppt/slides/slide4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2025360" y="3319497"/>
            <a:ext cx="13051780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(Stirling Management School)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705722" y="5682545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9569" y="7336720"/>
            <a:ext cx="6608862" cy="35934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Angus McPhail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4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118154" y="3337464"/>
            <a:ext cx="9172129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(INTO Stirling)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536880" y="5718092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28089" y="7041445"/>
            <a:ext cx="6608862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G</a:t>
            </a: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arry Paton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Kevyn Whitelaw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Deborah Wood</a:t>
            </a: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4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3975127" y="3314687"/>
            <a:ext cx="9172129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(INTO Stirling)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766062" y="5849530"/>
            <a:ext cx="8753509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7327099"/>
            <a:ext cx="6608862" cy="10217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Deborah Wood</a:t>
            </a: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4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118154" y="3314687"/>
            <a:ext cx="9172129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Teacher of the Year </a:t>
            </a:r>
          </a:p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(INTO Stirling)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8386" y="5825372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04539" y="7327099"/>
            <a:ext cx="6608862" cy="10217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Kevyn Whitelaw</a:t>
            </a: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4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3953759" y="3467135"/>
            <a:ext cx="967725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Programme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9569" y="4825295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6479470"/>
            <a:ext cx="6608862" cy="41078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Heritage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Housing Studies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Paramedics Science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Philosophy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Philosophy &amp; Religion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Sport Performance Coaching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4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297106" y="3266370"/>
            <a:ext cx="967725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Programme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169086" y="4825295"/>
            <a:ext cx="880527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6450895"/>
            <a:ext cx="6608862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Paramedics Science</a:t>
            </a:r>
          </a:p>
        </p:txBody>
      </p:sp>
    </p:spTree>
  </p:cSld>
  <p:clrMapOvr>
    <a:masterClrMapping/>
  </p:clrMapOvr>
</p:sld>
</file>

<file path=ppt/slides/slide4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087605" y="3467135"/>
            <a:ext cx="967725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Programme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740181" y="4825295"/>
            <a:ext cx="880527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6450895"/>
            <a:ext cx="6608862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Philosophy</a:t>
            </a:r>
          </a:p>
        </p:txBody>
      </p:sp>
    </p:spTree>
  </p:cSld>
  <p:clrMapOvr>
    <a:masterClrMapping/>
  </p:clrMapOvr>
</p:sld>
</file>

<file path=ppt/slides/slide4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0" y="3831762"/>
            <a:ext cx="17102501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Katie Howie Lifetime Achievement Award </a:t>
            </a:r>
          </a:p>
        </p:txBody>
      </p:sp>
    </p:spTree>
  </p:cSld>
  <p:clrMapOvr>
    <a:masterClrMapping/>
  </p:clrMapOvr>
</p:sld>
</file>

<file path=ppt/slides/slide4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-328156" y="3337597"/>
            <a:ext cx="17259300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b="true" sz="6500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Katie Howie Lifetime Achievement Award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38977" y="6116857"/>
            <a:ext cx="660886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166991" y="7618632"/>
            <a:ext cx="5954018" cy="658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79"/>
              </a:lnSpc>
              <a:spcBef>
                <a:spcPct val="0"/>
              </a:spcBef>
            </a:pPr>
            <a:r>
              <a:rPr lang="en-US" sz="36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Professor Malcolm MacLeod</a:t>
            </a:r>
          </a:p>
        </p:txBody>
      </p:sp>
    </p:spTree>
  </p:cSld>
  <p:clrMapOvr>
    <a:masterClrMapping/>
  </p:clrMapOvr>
</p:sld>
</file>

<file path=ppt/slides/slide4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794658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796633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3273877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6"/>
                </a:lnTo>
                <a:lnTo>
                  <a:pt x="0" y="256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677007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2979837" y="4850485"/>
            <a:ext cx="12328327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Thank you for attending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659803" y="237725"/>
            <a:ext cx="4968394" cy="2622487"/>
            <a:chOff x="0" y="0"/>
            <a:chExt cx="6624526" cy="3496649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160044"/>
              <a:ext cx="6624526" cy="328943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734"/>
                </a:lnSpc>
              </a:pPr>
              <a:r>
                <a:rPr lang="en-US" sz="8045">
                  <a:solidFill>
                    <a:srgbClr val="CC9C37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RATE 2</a:t>
              </a:r>
              <a:r>
                <a:rPr lang="en-US" sz="8045">
                  <a:solidFill>
                    <a:srgbClr val="CC9C37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025</a:t>
              </a:r>
            </a:p>
          </p:txBody>
        </p:sp>
        <p:sp>
          <p:nvSpPr>
            <p:cNvPr name="TextBox 4" id="4"/>
            <p:cNvSpPr txBox="true"/>
            <p:nvPr/>
          </p:nvSpPr>
          <p:spPr>
            <a:xfrm rot="0">
              <a:off x="0" y="1505535"/>
              <a:ext cx="6624526" cy="44336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815"/>
                </a:lnSpc>
              </a:pPr>
              <a:r>
                <a:rPr lang="en-US" sz="2011" i="true" spc="683">
                  <a:solidFill>
                    <a:srgbClr val="FFFFFF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TEACHING AWARDS</a:t>
              </a:r>
            </a:p>
          </p:txBody>
        </p:sp>
        <p:sp>
          <p:nvSpPr>
            <p:cNvPr name="Freeform 5" id="5"/>
            <p:cNvSpPr/>
            <p:nvPr/>
          </p:nvSpPr>
          <p:spPr>
            <a:xfrm flipH="false" flipV="false" rot="0">
              <a:off x="911132" y="3462494"/>
              <a:ext cx="4799106" cy="34155"/>
            </a:xfrm>
            <a:custGeom>
              <a:avLst/>
              <a:gdLst/>
              <a:ahLst/>
              <a:cxnLst/>
              <a:rect r="r" b="b" t="t" l="l"/>
              <a:pathLst>
                <a:path h="34155" w="4799106">
                  <a:moveTo>
                    <a:pt x="0" y="0"/>
                  </a:moveTo>
                  <a:lnTo>
                    <a:pt x="4799106" y="0"/>
                  </a:lnTo>
                  <a:lnTo>
                    <a:pt x="4799106" y="34155"/>
                  </a:lnTo>
                  <a:lnTo>
                    <a:pt x="0" y="341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-6975422" r="0" b="-6975422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911132" y="0"/>
              <a:ext cx="4799106" cy="34156"/>
            </a:xfrm>
            <a:custGeom>
              <a:avLst/>
              <a:gdLst/>
              <a:ahLst/>
              <a:cxnLst/>
              <a:rect r="r" b="b" t="t" l="l"/>
              <a:pathLst>
                <a:path h="34156" w="4799106">
                  <a:moveTo>
                    <a:pt x="0" y="0"/>
                  </a:moveTo>
                  <a:lnTo>
                    <a:pt x="4799106" y="0"/>
                  </a:lnTo>
                  <a:lnTo>
                    <a:pt x="4799106" y="34156"/>
                  </a:lnTo>
                  <a:lnTo>
                    <a:pt x="0" y="3415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-6975230" r="0" b="-6975230"/>
              </a:stretch>
            </a:blipFill>
          </p:spPr>
        </p:sp>
      </p:grpSp>
      <p:sp>
        <p:nvSpPr>
          <p:cNvPr name="Freeform 7" id="7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2324702" y="3266370"/>
            <a:ext cx="13636228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Academic Mentorship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291741" y="4825295"/>
            <a:ext cx="3704517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141840" y="6479470"/>
            <a:ext cx="4004321" cy="30791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Anna Bo</a:t>
            </a: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bak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Professor Rowan Cruft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Andrew Hass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Siân Lucas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Aila Spathopoulou</a:t>
            </a: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2325886" y="3266370"/>
            <a:ext cx="13636228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Academic Mentorship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169086" y="4825295"/>
            <a:ext cx="880527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491785" y="6450895"/>
            <a:ext cx="3304431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Siân Lucas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2325886" y="3266370"/>
            <a:ext cx="13636228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Outstanding Academic Mentorship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740181" y="4825295"/>
            <a:ext cx="880527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Winner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38386" y="6450895"/>
            <a:ext cx="6608862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Dr Aila Spathopoulou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2108297" y="3074178"/>
            <a:ext cx="14071406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Postgraduate Research Student Teacher of the Year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310479" y="5623703"/>
            <a:ext cx="3667042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Shortlist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825766" y="7077853"/>
            <a:ext cx="2636468" cy="30791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D</a:t>
            </a: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avid Bryan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Eleri Kent</a:t>
            </a:r>
          </a:p>
          <a:p>
            <a:pPr algn="ctr">
              <a:lnSpc>
                <a:spcPts val="4059"/>
              </a:lnSpc>
            </a:pPr>
            <a:r>
              <a:rPr lang="en-US" sz="28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Joshua Smith</a:t>
            </a: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  <a:p>
            <a:pPr algn="ctr">
              <a:lnSpc>
                <a:spcPts val="4059"/>
              </a:lnSpc>
            </a:pP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59803" y="355376"/>
            <a:ext cx="4968394" cy="24694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34"/>
              </a:lnSpc>
            </a:pP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RATE 2</a:t>
            </a:r>
            <a:r>
              <a:rPr lang="en-US" sz="8045">
                <a:solidFill>
                  <a:srgbClr val="CC9C37"/>
                </a:solidFill>
                <a:latin typeface="Poppins Bold"/>
                <a:ea typeface="Poppins Bold"/>
                <a:cs typeface="Poppins Bold"/>
                <a:sym typeface="Poppins Bold"/>
              </a:rPr>
              <a:t>025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659803" y="1357351"/>
            <a:ext cx="4968394" cy="342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011" i="true" spc="683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TEACHING AWARDS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343152" y="2834595"/>
            <a:ext cx="3599330" cy="25616"/>
          </a:xfrm>
          <a:custGeom>
            <a:avLst/>
            <a:gdLst/>
            <a:ahLst/>
            <a:cxnLst/>
            <a:rect r="r" b="b" t="t" l="l"/>
            <a:pathLst>
              <a:path h="25616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422" r="0" b="-697542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43152" y="237725"/>
            <a:ext cx="3599330" cy="25617"/>
          </a:xfrm>
          <a:custGeom>
            <a:avLst/>
            <a:gdLst/>
            <a:ahLst/>
            <a:cxnLst/>
            <a:rect r="r" b="b" t="t" l="l"/>
            <a:pathLst>
              <a:path h="25617" w="3599330">
                <a:moveTo>
                  <a:pt x="0" y="0"/>
                </a:moveTo>
                <a:lnTo>
                  <a:pt x="3599329" y="0"/>
                </a:lnTo>
                <a:lnTo>
                  <a:pt x="3599329" y="25617"/>
                </a:lnTo>
                <a:lnTo>
                  <a:pt x="0" y="256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6975230" r="0" b="-697523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439328"/>
            <a:ext cx="3271484" cy="1818972"/>
          </a:xfrm>
          <a:custGeom>
            <a:avLst/>
            <a:gdLst/>
            <a:ahLst/>
            <a:cxnLst/>
            <a:rect r="r" b="b" t="t" l="l"/>
            <a:pathLst>
              <a:path h="1818972" w="3271484">
                <a:moveTo>
                  <a:pt x="0" y="0"/>
                </a:moveTo>
                <a:lnTo>
                  <a:pt x="3271484" y="0"/>
                </a:lnTo>
                <a:lnTo>
                  <a:pt x="3271484" y="1818972"/>
                </a:lnTo>
                <a:lnTo>
                  <a:pt x="0" y="18189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3" r="0" b="-33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764857" y="8348814"/>
            <a:ext cx="3494443" cy="867787"/>
          </a:xfrm>
          <a:custGeom>
            <a:avLst/>
            <a:gdLst/>
            <a:ahLst/>
            <a:cxnLst/>
            <a:rect r="r" b="b" t="t" l="l"/>
            <a:pathLst>
              <a:path h="867787" w="3494443">
                <a:moveTo>
                  <a:pt x="0" y="0"/>
                </a:moveTo>
                <a:lnTo>
                  <a:pt x="3494443" y="0"/>
                </a:lnTo>
                <a:lnTo>
                  <a:pt x="3494443" y="867787"/>
                </a:lnTo>
                <a:lnTo>
                  <a:pt x="0" y="86778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5169086" y="5623703"/>
            <a:ext cx="8805271" cy="114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Honourable Mention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8022512" y="7087378"/>
            <a:ext cx="2242976" cy="665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Ele</a:t>
            </a:r>
            <a:r>
              <a:rPr lang="en-US" sz="3799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ri Kent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108297" y="3074178"/>
            <a:ext cx="14071406" cy="2301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CC9C37"/>
                </a:solidFill>
                <a:latin typeface="Arialle Bold"/>
                <a:ea typeface="Arialle Bold"/>
                <a:cs typeface="Arialle Bold"/>
                <a:sym typeface="Arialle Bold"/>
              </a:rPr>
              <a:t>Postgraduate Research Student Teacher of the Year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DAGqmq42dzQ</dc:identifier>
  <dcterms:modified xsi:type="dcterms:W3CDTF">2011-08-01T06:04:30Z</dcterms:modified>
  <cp:revision>1</cp:revision>
  <dc:title>RATE 2025 </dc:title>
</cp:coreProperties>
</file>