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78" r:id="rId5"/>
    <p:sldId id="307" r:id="rId6"/>
    <p:sldId id="302" r:id="rId7"/>
    <p:sldId id="303" r:id="rId8"/>
    <p:sldId id="304" r:id="rId9"/>
    <p:sldId id="281" r:id="rId10"/>
    <p:sldId id="299" r:id="rId11"/>
    <p:sldId id="282" r:id="rId12"/>
    <p:sldId id="284" r:id="rId13"/>
    <p:sldId id="305" r:id="rId14"/>
    <p:sldId id="285" r:id="rId15"/>
    <p:sldId id="283" r:id="rId16"/>
    <p:sldId id="286" r:id="rId17"/>
    <p:sldId id="287" r:id="rId18"/>
    <p:sldId id="288" r:id="rId19"/>
    <p:sldId id="289" r:id="rId20"/>
    <p:sldId id="290" r:id="rId21"/>
    <p:sldId id="291" r:id="rId22"/>
    <p:sldId id="292" r:id="rId23"/>
    <p:sldId id="293" r:id="rId24"/>
    <p:sldId id="294" r:id="rId25"/>
    <p:sldId id="295" r:id="rId26"/>
    <p:sldId id="300" r:id="rId2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1C5E4F-3FC3-A0B2-B5D9-AF61B52CA8F8}" name="Paula León Garcia" initials="PG" userId="S::pl28@stir.ac.uk::3b9695a8-b309-42a8-b367-ffe8bd34171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FEA64C-30D1-8760-6032-C55F586AECF7}" v="330" dt="2024-01-31T18:49:23.8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León Garcia" userId="S::pl28@stir.ac.uk::3b9695a8-b309-42a8-b367-ffe8bd341712" providerId="AD" clId="Web-{C6D8CD26-C34F-2320-DD7E-B8A863CA1E16}"/>
    <pc:docChg chg="mod modSld">
      <pc:chgData name="Paula León Garcia" userId="S::pl28@stir.ac.uk::3b9695a8-b309-42a8-b367-ffe8bd341712" providerId="AD" clId="Web-{C6D8CD26-C34F-2320-DD7E-B8A863CA1E16}" dt="2024-01-26T15:45:45.595" v="65" actId="20577"/>
      <pc:docMkLst>
        <pc:docMk/>
      </pc:docMkLst>
      <pc:sldChg chg="modSp">
        <pc:chgData name="Paula León Garcia" userId="S::pl28@stir.ac.uk::3b9695a8-b309-42a8-b367-ffe8bd341712" providerId="AD" clId="Web-{C6D8CD26-C34F-2320-DD7E-B8A863CA1E16}" dt="2024-01-26T15:44:05.639" v="45" actId="20577"/>
        <pc:sldMkLst>
          <pc:docMk/>
          <pc:sldMk cId="3534895151" sldId="284"/>
        </pc:sldMkLst>
        <pc:spChg chg="mod">
          <ac:chgData name="Paula León Garcia" userId="S::pl28@stir.ac.uk::3b9695a8-b309-42a8-b367-ffe8bd341712" providerId="AD" clId="Web-{C6D8CD26-C34F-2320-DD7E-B8A863CA1E16}" dt="2024-01-26T15:44:05.639" v="45" actId="20577"/>
          <ac:spMkLst>
            <pc:docMk/>
            <pc:sldMk cId="3534895151" sldId="284"/>
            <ac:spMk id="3" creationId="{6505F5D9-0A23-3AC3-FA7C-A7BF00922170}"/>
          </ac:spMkLst>
        </pc:spChg>
      </pc:sldChg>
      <pc:sldChg chg="addCm">
        <pc:chgData name="Paula León Garcia" userId="S::pl28@stir.ac.uk::3b9695a8-b309-42a8-b367-ffe8bd341712" providerId="AD" clId="Web-{C6D8CD26-C34F-2320-DD7E-B8A863CA1E16}" dt="2024-01-26T15:44:45.109" v="46"/>
        <pc:sldMkLst>
          <pc:docMk/>
          <pc:sldMk cId="608930190" sldId="286"/>
        </pc:sldMkLst>
        <pc:extLst>
          <p:ext xmlns:p="http://schemas.openxmlformats.org/presentationml/2006/main" uri="{D6D511B9-2390-475A-947B-AFAB55BFBCF1}">
            <pc226:cmChg xmlns:pc226="http://schemas.microsoft.com/office/powerpoint/2022/06/main/command" chg="add">
              <pc226:chgData name="Paula León Garcia" userId="S::pl28@stir.ac.uk::3b9695a8-b309-42a8-b367-ffe8bd341712" providerId="AD" clId="Web-{C6D8CD26-C34F-2320-DD7E-B8A863CA1E16}" dt="2024-01-26T15:44:45.109" v="46"/>
              <pc2:cmMkLst xmlns:pc2="http://schemas.microsoft.com/office/powerpoint/2019/9/main/command">
                <pc:docMk/>
                <pc:sldMk cId="608930190" sldId="286"/>
                <pc2:cmMk id="{1DC5D2E5-4A77-4BA0-8A4B-FE36C0185AE0}"/>
              </pc2:cmMkLst>
            </pc226:cmChg>
          </p:ext>
        </pc:extLst>
      </pc:sldChg>
      <pc:sldChg chg="modSp">
        <pc:chgData name="Paula León Garcia" userId="S::pl28@stir.ac.uk::3b9695a8-b309-42a8-b367-ffe8bd341712" providerId="AD" clId="Web-{C6D8CD26-C34F-2320-DD7E-B8A863CA1E16}" dt="2024-01-26T15:45:45.595" v="65" actId="20577"/>
        <pc:sldMkLst>
          <pc:docMk/>
          <pc:sldMk cId="1370191848" sldId="290"/>
        </pc:sldMkLst>
        <pc:spChg chg="mod">
          <ac:chgData name="Paula León Garcia" userId="S::pl28@stir.ac.uk::3b9695a8-b309-42a8-b367-ffe8bd341712" providerId="AD" clId="Web-{C6D8CD26-C34F-2320-DD7E-B8A863CA1E16}" dt="2024-01-26T15:45:45.595" v="65" actId="20577"/>
          <ac:spMkLst>
            <pc:docMk/>
            <pc:sldMk cId="1370191848" sldId="290"/>
            <ac:spMk id="3" creationId="{EC4B90D6-5351-B3FF-0FAE-2637043F486C}"/>
          </ac:spMkLst>
        </pc:spChg>
      </pc:sldChg>
      <pc:sldChg chg="modSp addCm">
        <pc:chgData name="Paula León Garcia" userId="S::pl28@stir.ac.uk::3b9695a8-b309-42a8-b367-ffe8bd341712" providerId="AD" clId="Web-{C6D8CD26-C34F-2320-DD7E-B8A863CA1E16}" dt="2024-01-26T15:40:09.070" v="9" actId="20577"/>
        <pc:sldMkLst>
          <pc:docMk/>
          <pc:sldMk cId="1295391900" sldId="299"/>
        </pc:sldMkLst>
        <pc:spChg chg="mod">
          <ac:chgData name="Paula León Garcia" userId="S::pl28@stir.ac.uk::3b9695a8-b309-42a8-b367-ffe8bd341712" providerId="AD" clId="Web-{C6D8CD26-C34F-2320-DD7E-B8A863CA1E16}" dt="2024-01-26T15:40:09.070" v="9" actId="20577"/>
          <ac:spMkLst>
            <pc:docMk/>
            <pc:sldMk cId="1295391900" sldId="299"/>
            <ac:spMk id="3" creationId="{05688F1E-36A7-96EC-2C12-5EACAFD4DF1D}"/>
          </ac:spMkLst>
        </pc:spChg>
        <pc:extLst>
          <p:ext xmlns:p="http://schemas.openxmlformats.org/presentationml/2006/main" uri="{D6D511B9-2390-475A-947B-AFAB55BFBCF1}">
            <pc226:cmChg xmlns:pc226="http://schemas.microsoft.com/office/powerpoint/2022/06/main/command" chg="add">
              <pc226:chgData name="Paula León Garcia" userId="S::pl28@stir.ac.uk::3b9695a8-b309-42a8-b367-ffe8bd341712" providerId="AD" clId="Web-{C6D8CD26-C34F-2320-DD7E-B8A863CA1E16}" dt="2024-01-26T15:40:08.945" v="8"/>
              <pc2:cmMkLst xmlns:pc2="http://schemas.microsoft.com/office/powerpoint/2019/9/main/command">
                <pc:docMk/>
                <pc:sldMk cId="1295391900" sldId="299"/>
                <pc2:cmMk id="{A5A8819A-C4D9-4653-835C-B1CC2F5B5FB1}"/>
              </pc2:cmMkLst>
            </pc226:cmChg>
          </p:ext>
        </pc:extLst>
      </pc:sldChg>
    </pc:docChg>
  </pc:docChgLst>
  <pc:docChgLst>
    <pc:chgData name="Natalie Hay" userId="S::nh39@stir.ac.uk::91161fc4-e24e-4bdd-8320-5ae2ae29e1c5" providerId="AD" clId="Web-{22B85BBC-E615-DB7B-AA56-6833D2F5D5BC}"/>
    <pc:docChg chg="modSld">
      <pc:chgData name="Natalie Hay" userId="S::nh39@stir.ac.uk::91161fc4-e24e-4bdd-8320-5ae2ae29e1c5" providerId="AD" clId="Web-{22B85BBC-E615-DB7B-AA56-6833D2F5D5BC}" dt="2023-08-29T09:59:35.404" v="188" actId="20577"/>
      <pc:docMkLst>
        <pc:docMk/>
      </pc:docMkLst>
      <pc:sldChg chg="modSp">
        <pc:chgData name="Natalie Hay" userId="S::nh39@stir.ac.uk::91161fc4-e24e-4bdd-8320-5ae2ae29e1c5" providerId="AD" clId="Web-{22B85BBC-E615-DB7B-AA56-6833D2F5D5BC}" dt="2023-08-29T09:57:09.494" v="163" actId="20577"/>
        <pc:sldMkLst>
          <pc:docMk/>
          <pc:sldMk cId="875579492" sldId="282"/>
        </pc:sldMkLst>
        <pc:spChg chg="mod">
          <ac:chgData name="Natalie Hay" userId="S::nh39@stir.ac.uk::91161fc4-e24e-4bdd-8320-5ae2ae29e1c5" providerId="AD" clId="Web-{22B85BBC-E615-DB7B-AA56-6833D2F5D5BC}" dt="2023-08-29T09:57:09.494" v="163" actId="20577"/>
          <ac:spMkLst>
            <pc:docMk/>
            <pc:sldMk cId="875579492" sldId="282"/>
            <ac:spMk id="3" creationId="{E8FE88E2-9A4C-DC6B-7747-E25C0A1FDADB}"/>
          </ac:spMkLst>
        </pc:spChg>
      </pc:sldChg>
      <pc:sldChg chg="modSp">
        <pc:chgData name="Natalie Hay" userId="S::nh39@stir.ac.uk::91161fc4-e24e-4bdd-8320-5ae2ae29e1c5" providerId="AD" clId="Web-{22B85BBC-E615-DB7B-AA56-6833D2F5D5BC}" dt="2023-08-29T09:57:05.822" v="162" actId="20577"/>
        <pc:sldMkLst>
          <pc:docMk/>
          <pc:sldMk cId="3534895151" sldId="284"/>
        </pc:sldMkLst>
        <pc:spChg chg="mod">
          <ac:chgData name="Natalie Hay" userId="S::nh39@stir.ac.uk::91161fc4-e24e-4bdd-8320-5ae2ae29e1c5" providerId="AD" clId="Web-{22B85BBC-E615-DB7B-AA56-6833D2F5D5BC}" dt="2023-08-29T09:57:05.822" v="162" actId="20577"/>
          <ac:spMkLst>
            <pc:docMk/>
            <pc:sldMk cId="3534895151" sldId="284"/>
            <ac:spMk id="3" creationId="{6505F5D9-0A23-3AC3-FA7C-A7BF00922170}"/>
          </ac:spMkLst>
        </pc:spChg>
      </pc:sldChg>
      <pc:sldChg chg="modSp">
        <pc:chgData name="Natalie Hay" userId="S::nh39@stir.ac.uk::91161fc4-e24e-4bdd-8320-5ae2ae29e1c5" providerId="AD" clId="Web-{22B85BBC-E615-DB7B-AA56-6833D2F5D5BC}" dt="2023-08-29T09:56:52.384" v="158" actId="20577"/>
        <pc:sldMkLst>
          <pc:docMk/>
          <pc:sldMk cId="608930190" sldId="286"/>
        </pc:sldMkLst>
        <pc:spChg chg="mod">
          <ac:chgData name="Natalie Hay" userId="S::nh39@stir.ac.uk::91161fc4-e24e-4bdd-8320-5ae2ae29e1c5" providerId="AD" clId="Web-{22B85BBC-E615-DB7B-AA56-6833D2F5D5BC}" dt="2023-08-29T09:56:52.384" v="158" actId="20577"/>
          <ac:spMkLst>
            <pc:docMk/>
            <pc:sldMk cId="608930190" sldId="286"/>
            <ac:spMk id="3" creationId="{350C374C-930F-6AA2-F6DB-ACD1DA19F10C}"/>
          </ac:spMkLst>
        </pc:spChg>
      </pc:sldChg>
      <pc:sldChg chg="modSp">
        <pc:chgData name="Natalie Hay" userId="S::nh39@stir.ac.uk::91161fc4-e24e-4bdd-8320-5ae2ae29e1c5" providerId="AD" clId="Web-{22B85BBC-E615-DB7B-AA56-6833D2F5D5BC}" dt="2023-08-29T09:54:49.506" v="131" actId="20577"/>
        <pc:sldMkLst>
          <pc:docMk/>
          <pc:sldMk cId="3698405452" sldId="289"/>
        </pc:sldMkLst>
        <pc:spChg chg="mod">
          <ac:chgData name="Natalie Hay" userId="S::nh39@stir.ac.uk::91161fc4-e24e-4bdd-8320-5ae2ae29e1c5" providerId="AD" clId="Web-{22B85BBC-E615-DB7B-AA56-6833D2F5D5BC}" dt="2023-08-29T09:54:49.506" v="131" actId="20577"/>
          <ac:spMkLst>
            <pc:docMk/>
            <pc:sldMk cId="3698405452" sldId="289"/>
            <ac:spMk id="3" creationId="{F10C064B-148F-44D7-9939-9E76ABB29684}"/>
          </ac:spMkLst>
        </pc:spChg>
      </pc:sldChg>
      <pc:sldChg chg="modSp">
        <pc:chgData name="Natalie Hay" userId="S::nh39@stir.ac.uk::91161fc4-e24e-4bdd-8320-5ae2ae29e1c5" providerId="AD" clId="Web-{22B85BBC-E615-DB7B-AA56-6833D2F5D5BC}" dt="2023-08-29T09:55:33.616" v="149" actId="20577"/>
        <pc:sldMkLst>
          <pc:docMk/>
          <pc:sldMk cId="1370191848" sldId="290"/>
        </pc:sldMkLst>
        <pc:spChg chg="mod">
          <ac:chgData name="Natalie Hay" userId="S::nh39@stir.ac.uk::91161fc4-e24e-4bdd-8320-5ae2ae29e1c5" providerId="AD" clId="Web-{22B85BBC-E615-DB7B-AA56-6833D2F5D5BC}" dt="2023-08-29T09:55:33.616" v="149" actId="20577"/>
          <ac:spMkLst>
            <pc:docMk/>
            <pc:sldMk cId="1370191848" sldId="290"/>
            <ac:spMk id="3" creationId="{EC4B90D6-5351-B3FF-0FAE-2637043F486C}"/>
          </ac:spMkLst>
        </pc:spChg>
      </pc:sldChg>
      <pc:sldChg chg="modSp">
        <pc:chgData name="Natalie Hay" userId="S::nh39@stir.ac.uk::91161fc4-e24e-4bdd-8320-5ae2ae29e1c5" providerId="AD" clId="Web-{22B85BBC-E615-DB7B-AA56-6833D2F5D5BC}" dt="2023-08-29T09:56:44.227" v="155" actId="20577"/>
        <pc:sldMkLst>
          <pc:docMk/>
          <pc:sldMk cId="496109389" sldId="291"/>
        </pc:sldMkLst>
        <pc:spChg chg="mod">
          <ac:chgData name="Natalie Hay" userId="S::nh39@stir.ac.uk::91161fc4-e24e-4bdd-8320-5ae2ae29e1c5" providerId="AD" clId="Web-{22B85BBC-E615-DB7B-AA56-6833D2F5D5BC}" dt="2023-08-29T09:56:44.227" v="155" actId="20577"/>
          <ac:spMkLst>
            <pc:docMk/>
            <pc:sldMk cId="496109389" sldId="291"/>
            <ac:spMk id="3" creationId="{D0DBC295-8140-DD3F-3C86-8A32BC68CB2B}"/>
          </ac:spMkLst>
        </pc:spChg>
      </pc:sldChg>
      <pc:sldChg chg="modSp">
        <pc:chgData name="Natalie Hay" userId="S::nh39@stir.ac.uk::91161fc4-e24e-4bdd-8320-5ae2ae29e1c5" providerId="AD" clId="Web-{22B85BBC-E615-DB7B-AA56-6833D2F5D5BC}" dt="2023-08-29T09:56:26.743" v="153" actId="20577"/>
        <pc:sldMkLst>
          <pc:docMk/>
          <pc:sldMk cId="1980237456" sldId="295"/>
        </pc:sldMkLst>
        <pc:spChg chg="mod">
          <ac:chgData name="Natalie Hay" userId="S::nh39@stir.ac.uk::91161fc4-e24e-4bdd-8320-5ae2ae29e1c5" providerId="AD" clId="Web-{22B85BBC-E615-DB7B-AA56-6833D2F5D5BC}" dt="2023-08-29T09:56:26.743" v="153" actId="20577"/>
          <ac:spMkLst>
            <pc:docMk/>
            <pc:sldMk cId="1980237456" sldId="295"/>
            <ac:spMk id="3" creationId="{6D98AD3E-6925-3269-8B5B-88DA9B20D930}"/>
          </ac:spMkLst>
        </pc:spChg>
      </pc:sldChg>
      <pc:sldChg chg="modSp">
        <pc:chgData name="Natalie Hay" userId="S::nh39@stir.ac.uk::91161fc4-e24e-4bdd-8320-5ae2ae29e1c5" providerId="AD" clId="Web-{22B85BBC-E615-DB7B-AA56-6833D2F5D5BC}" dt="2023-08-29T09:59:35.404" v="188" actId="20577"/>
        <pc:sldMkLst>
          <pc:docMk/>
          <pc:sldMk cId="1295391900" sldId="299"/>
        </pc:sldMkLst>
        <pc:spChg chg="mod">
          <ac:chgData name="Natalie Hay" userId="S::nh39@stir.ac.uk::91161fc4-e24e-4bdd-8320-5ae2ae29e1c5" providerId="AD" clId="Web-{22B85BBC-E615-DB7B-AA56-6833D2F5D5BC}" dt="2023-08-29T09:59:35.404" v="188" actId="20577"/>
          <ac:spMkLst>
            <pc:docMk/>
            <pc:sldMk cId="1295391900" sldId="299"/>
            <ac:spMk id="3" creationId="{05688F1E-36A7-96EC-2C12-5EACAFD4DF1D}"/>
          </ac:spMkLst>
        </pc:spChg>
      </pc:sldChg>
      <pc:sldChg chg="modSp">
        <pc:chgData name="Natalie Hay" userId="S::nh39@stir.ac.uk::91161fc4-e24e-4bdd-8320-5ae2ae29e1c5" providerId="AD" clId="Web-{22B85BBC-E615-DB7B-AA56-6833D2F5D5BC}" dt="2023-08-29T09:56:36.274" v="154" actId="20577"/>
        <pc:sldMkLst>
          <pc:docMk/>
          <pc:sldMk cId="3847504790" sldId="300"/>
        </pc:sldMkLst>
        <pc:spChg chg="mod">
          <ac:chgData name="Natalie Hay" userId="S::nh39@stir.ac.uk::91161fc4-e24e-4bdd-8320-5ae2ae29e1c5" providerId="AD" clId="Web-{22B85BBC-E615-DB7B-AA56-6833D2F5D5BC}" dt="2023-08-29T09:56:36.274" v="154" actId="20577"/>
          <ac:spMkLst>
            <pc:docMk/>
            <pc:sldMk cId="3847504790" sldId="300"/>
            <ac:spMk id="3" creationId="{F6742057-034F-BD81-B84F-6825BEB1D53E}"/>
          </ac:spMkLst>
        </pc:spChg>
      </pc:sldChg>
      <pc:sldChg chg="modSp">
        <pc:chgData name="Natalie Hay" userId="S::nh39@stir.ac.uk::91161fc4-e24e-4bdd-8320-5ae2ae29e1c5" providerId="AD" clId="Web-{22B85BBC-E615-DB7B-AA56-6833D2F5D5BC}" dt="2023-08-29T09:56:58.665" v="160" actId="20577"/>
        <pc:sldMkLst>
          <pc:docMk/>
          <pc:sldMk cId="1291838956" sldId="301"/>
        </pc:sldMkLst>
        <pc:spChg chg="mod">
          <ac:chgData name="Natalie Hay" userId="S::nh39@stir.ac.uk::91161fc4-e24e-4bdd-8320-5ae2ae29e1c5" providerId="AD" clId="Web-{22B85BBC-E615-DB7B-AA56-6833D2F5D5BC}" dt="2023-08-29T09:56:58.665" v="160" actId="20577"/>
          <ac:spMkLst>
            <pc:docMk/>
            <pc:sldMk cId="1291838956" sldId="301"/>
            <ac:spMk id="3" creationId="{6505F5D9-0A23-3AC3-FA7C-A7BF00922170}"/>
          </ac:spMkLst>
        </pc:spChg>
      </pc:sldChg>
    </pc:docChg>
  </pc:docChgLst>
  <pc:docChgLst>
    <pc:chgData name="Natalie Hay" userId="S::nh39@stir.ac.uk::91161fc4-e24e-4bdd-8320-5ae2ae29e1c5" providerId="AD" clId="Web-{FB89C56E-D6EE-101B-EC4D-032BD00A0412}"/>
    <pc:docChg chg="modSld">
      <pc:chgData name="Natalie Hay" userId="S::nh39@stir.ac.uk::91161fc4-e24e-4bdd-8320-5ae2ae29e1c5" providerId="AD" clId="Web-{FB89C56E-D6EE-101B-EC4D-032BD00A0412}" dt="2023-02-07T13:20:29.052" v="7" actId="20577"/>
      <pc:docMkLst>
        <pc:docMk/>
      </pc:docMkLst>
      <pc:sldChg chg="modSp">
        <pc:chgData name="Natalie Hay" userId="S::nh39@stir.ac.uk::91161fc4-e24e-4bdd-8320-5ae2ae29e1c5" providerId="AD" clId="Web-{FB89C56E-D6EE-101B-EC4D-032BD00A0412}" dt="2023-02-07T13:19:46.113" v="4" actId="20577"/>
        <pc:sldMkLst>
          <pc:docMk/>
          <pc:sldMk cId="496109389" sldId="291"/>
        </pc:sldMkLst>
        <pc:spChg chg="mod">
          <ac:chgData name="Natalie Hay" userId="S::nh39@stir.ac.uk::91161fc4-e24e-4bdd-8320-5ae2ae29e1c5" providerId="AD" clId="Web-{FB89C56E-D6EE-101B-EC4D-032BD00A0412}" dt="2023-02-07T13:19:46.113" v="4" actId="20577"/>
          <ac:spMkLst>
            <pc:docMk/>
            <pc:sldMk cId="496109389" sldId="291"/>
            <ac:spMk id="3" creationId="{D0DBC295-8140-DD3F-3C86-8A32BC68CB2B}"/>
          </ac:spMkLst>
        </pc:spChg>
      </pc:sldChg>
      <pc:sldChg chg="modSp">
        <pc:chgData name="Natalie Hay" userId="S::nh39@stir.ac.uk::91161fc4-e24e-4bdd-8320-5ae2ae29e1c5" providerId="AD" clId="Web-{FB89C56E-D6EE-101B-EC4D-032BD00A0412}" dt="2023-02-07T13:20:02.973" v="5" actId="20577"/>
        <pc:sldMkLst>
          <pc:docMk/>
          <pc:sldMk cId="1980237456" sldId="295"/>
        </pc:sldMkLst>
        <pc:spChg chg="mod">
          <ac:chgData name="Natalie Hay" userId="S::nh39@stir.ac.uk::91161fc4-e24e-4bdd-8320-5ae2ae29e1c5" providerId="AD" clId="Web-{FB89C56E-D6EE-101B-EC4D-032BD00A0412}" dt="2023-02-07T13:20:02.973" v="5" actId="20577"/>
          <ac:spMkLst>
            <pc:docMk/>
            <pc:sldMk cId="1980237456" sldId="295"/>
            <ac:spMk id="3" creationId="{6D98AD3E-6925-3269-8B5B-88DA9B20D930}"/>
          </ac:spMkLst>
        </pc:spChg>
      </pc:sldChg>
      <pc:sldChg chg="modSp">
        <pc:chgData name="Natalie Hay" userId="S::nh39@stir.ac.uk::91161fc4-e24e-4bdd-8320-5ae2ae29e1c5" providerId="AD" clId="Web-{FB89C56E-D6EE-101B-EC4D-032BD00A0412}" dt="2023-02-07T13:19:29.816" v="3" actId="20577"/>
        <pc:sldMkLst>
          <pc:docMk/>
          <pc:sldMk cId="392934198" sldId="298"/>
        </pc:sldMkLst>
        <pc:spChg chg="mod">
          <ac:chgData name="Natalie Hay" userId="S::nh39@stir.ac.uk::91161fc4-e24e-4bdd-8320-5ae2ae29e1c5" providerId="AD" clId="Web-{FB89C56E-D6EE-101B-EC4D-032BD00A0412}" dt="2023-02-07T13:19:29.816" v="3" actId="20577"/>
          <ac:spMkLst>
            <pc:docMk/>
            <pc:sldMk cId="392934198" sldId="298"/>
            <ac:spMk id="3" creationId="{DF0A14C8-1FA4-C6B1-14E7-B4C047616CF8}"/>
          </ac:spMkLst>
        </pc:spChg>
      </pc:sldChg>
      <pc:sldChg chg="modSp">
        <pc:chgData name="Natalie Hay" userId="S::nh39@stir.ac.uk::91161fc4-e24e-4bdd-8320-5ae2ae29e1c5" providerId="AD" clId="Web-{FB89C56E-D6EE-101B-EC4D-032BD00A0412}" dt="2023-02-07T13:20:29.052" v="7" actId="20577"/>
        <pc:sldMkLst>
          <pc:docMk/>
          <pc:sldMk cId="3847504790" sldId="300"/>
        </pc:sldMkLst>
        <pc:spChg chg="mod">
          <ac:chgData name="Natalie Hay" userId="S::nh39@stir.ac.uk::91161fc4-e24e-4bdd-8320-5ae2ae29e1c5" providerId="AD" clId="Web-{FB89C56E-D6EE-101B-EC4D-032BD00A0412}" dt="2023-02-07T13:20:29.052" v="7" actId="20577"/>
          <ac:spMkLst>
            <pc:docMk/>
            <pc:sldMk cId="3847504790" sldId="300"/>
            <ac:spMk id="3" creationId="{F6742057-034F-BD81-B84F-6825BEB1D53E}"/>
          </ac:spMkLst>
        </pc:spChg>
      </pc:sldChg>
    </pc:docChg>
  </pc:docChgLst>
  <pc:docChgLst>
    <pc:chgData name="Natalie Hay" userId="S::nh39@stir.ac.uk::91161fc4-e24e-4bdd-8320-5ae2ae29e1c5" providerId="AD" clId="Web-{9E9118A4-B110-B094-21D7-8714026829D0}"/>
    <pc:docChg chg="delSld modSld">
      <pc:chgData name="Natalie Hay" userId="S::nh39@stir.ac.uk::91161fc4-e24e-4bdd-8320-5ae2ae29e1c5" providerId="AD" clId="Web-{9E9118A4-B110-B094-21D7-8714026829D0}" dt="2023-08-24T10:19:01.412" v="13" actId="20577"/>
      <pc:docMkLst>
        <pc:docMk/>
      </pc:docMkLst>
      <pc:sldChg chg="modSp del">
        <pc:chgData name="Natalie Hay" userId="S::nh39@stir.ac.uk::91161fc4-e24e-4bdd-8320-5ae2ae29e1c5" providerId="AD" clId="Web-{9E9118A4-B110-B094-21D7-8714026829D0}" dt="2023-08-24T10:17:52.017" v="3"/>
        <pc:sldMkLst>
          <pc:docMk/>
          <pc:sldMk cId="2381838830" sldId="280"/>
        </pc:sldMkLst>
        <pc:spChg chg="mod">
          <ac:chgData name="Natalie Hay" userId="S::nh39@stir.ac.uk::91161fc4-e24e-4bdd-8320-5ae2ae29e1c5" providerId="AD" clId="Web-{9E9118A4-B110-B094-21D7-8714026829D0}" dt="2023-08-24T10:16:42.231" v="2" actId="20577"/>
          <ac:spMkLst>
            <pc:docMk/>
            <pc:sldMk cId="2381838830" sldId="280"/>
            <ac:spMk id="3" creationId="{08EEC059-E34C-8BA9-2943-3E937FA47B96}"/>
          </ac:spMkLst>
        </pc:spChg>
      </pc:sldChg>
      <pc:sldChg chg="del">
        <pc:chgData name="Natalie Hay" userId="S::nh39@stir.ac.uk::91161fc4-e24e-4bdd-8320-5ae2ae29e1c5" providerId="AD" clId="Web-{9E9118A4-B110-B094-21D7-8714026829D0}" dt="2023-08-24T10:17:56.283" v="4"/>
        <pc:sldMkLst>
          <pc:docMk/>
          <pc:sldMk cId="375478641" sldId="297"/>
        </pc:sldMkLst>
      </pc:sldChg>
      <pc:sldChg chg="del">
        <pc:chgData name="Natalie Hay" userId="S::nh39@stir.ac.uk::91161fc4-e24e-4bdd-8320-5ae2ae29e1c5" providerId="AD" clId="Web-{9E9118A4-B110-B094-21D7-8714026829D0}" dt="2023-08-24T10:18:12.175" v="5"/>
        <pc:sldMkLst>
          <pc:docMk/>
          <pc:sldMk cId="392934198" sldId="298"/>
        </pc:sldMkLst>
      </pc:sldChg>
      <pc:sldChg chg="modSp">
        <pc:chgData name="Natalie Hay" userId="S::nh39@stir.ac.uk::91161fc4-e24e-4bdd-8320-5ae2ae29e1c5" providerId="AD" clId="Web-{9E9118A4-B110-B094-21D7-8714026829D0}" dt="2023-08-24T10:19:01.412" v="13" actId="20577"/>
        <pc:sldMkLst>
          <pc:docMk/>
          <pc:sldMk cId="1295391900" sldId="299"/>
        </pc:sldMkLst>
        <pc:spChg chg="mod">
          <ac:chgData name="Natalie Hay" userId="S::nh39@stir.ac.uk::91161fc4-e24e-4bdd-8320-5ae2ae29e1c5" providerId="AD" clId="Web-{9E9118A4-B110-B094-21D7-8714026829D0}" dt="2023-08-24T10:19:01.412" v="13" actId="20577"/>
          <ac:spMkLst>
            <pc:docMk/>
            <pc:sldMk cId="1295391900" sldId="299"/>
            <ac:spMk id="3" creationId="{05688F1E-36A7-96EC-2C12-5EACAFD4DF1D}"/>
          </ac:spMkLst>
        </pc:spChg>
      </pc:sldChg>
    </pc:docChg>
  </pc:docChgLst>
  <pc:docChgLst>
    <pc:chgData name="Natalie Hay" userId="S::nh39@stir.ac.uk::91161fc4-e24e-4bdd-8320-5ae2ae29e1c5" providerId="AD" clId="Web-{1DFEA64C-30D1-8760-6032-C55F586AECF7}"/>
    <pc:docChg chg="addSld delSld modSld sldOrd">
      <pc:chgData name="Natalie Hay" userId="S::nh39@stir.ac.uk::91161fc4-e24e-4bdd-8320-5ae2ae29e1c5" providerId="AD" clId="Web-{1DFEA64C-30D1-8760-6032-C55F586AECF7}" dt="2024-01-31T18:49:23.827" v="356"/>
      <pc:docMkLst>
        <pc:docMk/>
      </pc:docMkLst>
      <pc:sldChg chg="modSp">
        <pc:chgData name="Natalie Hay" userId="S::nh39@stir.ac.uk::91161fc4-e24e-4bdd-8320-5ae2ae29e1c5" providerId="AD" clId="Web-{1DFEA64C-30D1-8760-6032-C55F586AECF7}" dt="2024-01-31T18:27:40.544" v="6" actId="20577"/>
        <pc:sldMkLst>
          <pc:docMk/>
          <pc:sldMk cId="3741959980" sldId="278"/>
        </pc:sldMkLst>
        <pc:spChg chg="mod">
          <ac:chgData name="Natalie Hay" userId="S::nh39@stir.ac.uk::91161fc4-e24e-4bdd-8320-5ae2ae29e1c5" providerId="AD" clId="Web-{1DFEA64C-30D1-8760-6032-C55F586AECF7}" dt="2024-01-31T18:27:40.544" v="6" actId="20577"/>
          <ac:spMkLst>
            <pc:docMk/>
            <pc:sldMk cId="3741959980" sldId="278"/>
            <ac:spMk id="2" creationId="{00000000-0000-0000-0000-000000000000}"/>
          </ac:spMkLst>
        </pc:spChg>
      </pc:sldChg>
      <pc:sldChg chg="modSp">
        <pc:chgData name="Natalie Hay" userId="S::nh39@stir.ac.uk::91161fc4-e24e-4bdd-8320-5ae2ae29e1c5" providerId="AD" clId="Web-{1DFEA64C-30D1-8760-6032-C55F586AECF7}" dt="2024-01-31T18:40:21.606" v="204" actId="20577"/>
        <pc:sldMkLst>
          <pc:docMk/>
          <pc:sldMk cId="3534895151" sldId="284"/>
        </pc:sldMkLst>
        <pc:spChg chg="mod">
          <ac:chgData name="Natalie Hay" userId="S::nh39@stir.ac.uk::91161fc4-e24e-4bdd-8320-5ae2ae29e1c5" providerId="AD" clId="Web-{1DFEA64C-30D1-8760-6032-C55F586AECF7}" dt="2024-01-31T18:40:21.606" v="204" actId="20577"/>
          <ac:spMkLst>
            <pc:docMk/>
            <pc:sldMk cId="3534895151" sldId="284"/>
            <ac:spMk id="3" creationId="{6505F5D9-0A23-3AC3-FA7C-A7BF00922170}"/>
          </ac:spMkLst>
        </pc:spChg>
      </pc:sldChg>
      <pc:sldChg chg="modSp delCm">
        <pc:chgData name="Natalie Hay" userId="S::nh39@stir.ac.uk::91161fc4-e24e-4bdd-8320-5ae2ae29e1c5" providerId="AD" clId="Web-{1DFEA64C-30D1-8760-6032-C55F586AECF7}" dt="2024-01-31T18:41:39.046" v="208" actId="20577"/>
        <pc:sldMkLst>
          <pc:docMk/>
          <pc:sldMk cId="608930190" sldId="286"/>
        </pc:sldMkLst>
        <pc:spChg chg="mod">
          <ac:chgData name="Natalie Hay" userId="S::nh39@stir.ac.uk::91161fc4-e24e-4bdd-8320-5ae2ae29e1c5" providerId="AD" clId="Web-{1DFEA64C-30D1-8760-6032-C55F586AECF7}" dt="2024-01-31T18:41:39.046" v="208" actId="20577"/>
          <ac:spMkLst>
            <pc:docMk/>
            <pc:sldMk cId="608930190" sldId="286"/>
            <ac:spMk id="3" creationId="{350C374C-930F-6AA2-F6DB-ACD1DA19F10C}"/>
          </ac:spMkLst>
        </pc:spChg>
        <pc:extLst>
          <p:ext xmlns:p="http://schemas.openxmlformats.org/presentationml/2006/main" uri="{D6D511B9-2390-475A-947B-AFAB55BFBCF1}">
            <pc226:cmChg xmlns:pc226="http://schemas.microsoft.com/office/powerpoint/2022/06/main/command" chg="del">
              <pc226:chgData name="Natalie Hay" userId="S::nh39@stir.ac.uk::91161fc4-e24e-4bdd-8320-5ae2ae29e1c5" providerId="AD" clId="Web-{1DFEA64C-30D1-8760-6032-C55F586AECF7}" dt="2024-01-31T18:41:28.561" v="206"/>
              <pc2:cmMkLst xmlns:pc2="http://schemas.microsoft.com/office/powerpoint/2019/9/main/command">
                <pc:docMk/>
                <pc:sldMk cId="608930190" sldId="286"/>
                <pc2:cmMk id="{1DC5D2E5-4A77-4BA0-8A4B-FE36C0185AE0}"/>
              </pc2:cmMkLst>
            </pc226:cmChg>
          </p:ext>
        </pc:extLst>
      </pc:sldChg>
      <pc:sldChg chg="modSp">
        <pc:chgData name="Natalie Hay" userId="S::nh39@stir.ac.uk::91161fc4-e24e-4bdd-8320-5ae2ae29e1c5" providerId="AD" clId="Web-{1DFEA64C-30D1-8760-6032-C55F586AECF7}" dt="2024-01-31T18:43:21.768" v="246" actId="20577"/>
        <pc:sldMkLst>
          <pc:docMk/>
          <pc:sldMk cId="3698405452" sldId="289"/>
        </pc:sldMkLst>
        <pc:spChg chg="mod">
          <ac:chgData name="Natalie Hay" userId="S::nh39@stir.ac.uk::91161fc4-e24e-4bdd-8320-5ae2ae29e1c5" providerId="AD" clId="Web-{1DFEA64C-30D1-8760-6032-C55F586AECF7}" dt="2024-01-31T18:43:21.768" v="246" actId="20577"/>
          <ac:spMkLst>
            <pc:docMk/>
            <pc:sldMk cId="3698405452" sldId="289"/>
            <ac:spMk id="3" creationId="{F10C064B-148F-44D7-9939-9E76ABB29684}"/>
          </ac:spMkLst>
        </pc:spChg>
      </pc:sldChg>
      <pc:sldChg chg="modSp">
        <pc:chgData name="Natalie Hay" userId="S::nh39@stir.ac.uk::91161fc4-e24e-4bdd-8320-5ae2ae29e1c5" providerId="AD" clId="Web-{1DFEA64C-30D1-8760-6032-C55F586AECF7}" dt="2024-01-31T18:44:38.708" v="248" actId="20577"/>
        <pc:sldMkLst>
          <pc:docMk/>
          <pc:sldMk cId="496109389" sldId="291"/>
        </pc:sldMkLst>
        <pc:spChg chg="mod">
          <ac:chgData name="Natalie Hay" userId="S::nh39@stir.ac.uk::91161fc4-e24e-4bdd-8320-5ae2ae29e1c5" providerId="AD" clId="Web-{1DFEA64C-30D1-8760-6032-C55F586AECF7}" dt="2024-01-31T18:44:38.708" v="248" actId="20577"/>
          <ac:spMkLst>
            <pc:docMk/>
            <pc:sldMk cId="496109389" sldId="291"/>
            <ac:spMk id="3" creationId="{D0DBC295-8140-DD3F-3C86-8A32BC68CB2B}"/>
          </ac:spMkLst>
        </pc:spChg>
      </pc:sldChg>
      <pc:sldChg chg="modSp">
        <pc:chgData name="Natalie Hay" userId="S::nh39@stir.ac.uk::91161fc4-e24e-4bdd-8320-5ae2ae29e1c5" providerId="AD" clId="Web-{1DFEA64C-30D1-8760-6032-C55F586AECF7}" dt="2024-01-31T18:45:30.179" v="250" actId="20577"/>
        <pc:sldMkLst>
          <pc:docMk/>
          <pc:sldMk cId="1980237456" sldId="295"/>
        </pc:sldMkLst>
        <pc:spChg chg="mod">
          <ac:chgData name="Natalie Hay" userId="S::nh39@stir.ac.uk::91161fc4-e24e-4bdd-8320-5ae2ae29e1c5" providerId="AD" clId="Web-{1DFEA64C-30D1-8760-6032-C55F586AECF7}" dt="2024-01-31T18:45:30.179" v="250" actId="20577"/>
          <ac:spMkLst>
            <pc:docMk/>
            <pc:sldMk cId="1980237456" sldId="295"/>
            <ac:spMk id="3" creationId="{6D98AD3E-6925-3269-8B5B-88DA9B20D930}"/>
          </ac:spMkLst>
        </pc:spChg>
      </pc:sldChg>
      <pc:sldChg chg="modSp delCm modCm">
        <pc:chgData name="Natalie Hay" userId="S::nh39@stir.ac.uk::91161fc4-e24e-4bdd-8320-5ae2ae29e1c5" providerId="AD" clId="Web-{1DFEA64C-30D1-8760-6032-C55F586AECF7}" dt="2024-01-31T18:29:16.469" v="41"/>
        <pc:sldMkLst>
          <pc:docMk/>
          <pc:sldMk cId="1295391900" sldId="299"/>
        </pc:sldMkLst>
        <pc:spChg chg="mod">
          <ac:chgData name="Natalie Hay" userId="S::nh39@stir.ac.uk::91161fc4-e24e-4bdd-8320-5ae2ae29e1c5" providerId="AD" clId="Web-{1DFEA64C-30D1-8760-6032-C55F586AECF7}" dt="2024-01-31T18:29:16.298" v="40" actId="20577"/>
          <ac:spMkLst>
            <pc:docMk/>
            <pc:sldMk cId="1295391900" sldId="299"/>
            <ac:spMk id="3" creationId="{05688F1E-36A7-96EC-2C12-5EACAFD4DF1D}"/>
          </ac:spMkLst>
        </pc:spChg>
        <pc:extLst>
          <p:ext xmlns:p="http://schemas.openxmlformats.org/presentationml/2006/main" uri="{D6D511B9-2390-475A-947B-AFAB55BFBCF1}">
            <pc226:cmChg xmlns:pc226="http://schemas.microsoft.com/office/powerpoint/2022/06/main/command" chg="del mod">
              <pc226:chgData name="Natalie Hay" userId="S::nh39@stir.ac.uk::91161fc4-e24e-4bdd-8320-5ae2ae29e1c5" providerId="AD" clId="Web-{1DFEA64C-30D1-8760-6032-C55F586AECF7}" dt="2024-01-31T18:29:16.469" v="41"/>
              <pc2:cmMkLst xmlns:pc2="http://schemas.microsoft.com/office/powerpoint/2019/9/main/command">
                <pc:docMk/>
                <pc:sldMk cId="1295391900" sldId="299"/>
                <pc2:cmMk id="{A5A8819A-C4D9-4653-835C-B1CC2F5B5FB1}"/>
              </pc2:cmMkLst>
            </pc226:cmChg>
          </p:ext>
        </pc:extLst>
      </pc:sldChg>
      <pc:sldChg chg="del">
        <pc:chgData name="Natalie Hay" userId="S::nh39@stir.ac.uk::91161fc4-e24e-4bdd-8320-5ae2ae29e1c5" providerId="AD" clId="Web-{1DFEA64C-30D1-8760-6032-C55F586AECF7}" dt="2024-01-31T18:40:32.246" v="205"/>
        <pc:sldMkLst>
          <pc:docMk/>
          <pc:sldMk cId="1291838956" sldId="301"/>
        </pc:sldMkLst>
      </pc:sldChg>
      <pc:sldChg chg="modSp add">
        <pc:chgData name="Natalie Hay" userId="S::nh39@stir.ac.uk::91161fc4-e24e-4bdd-8320-5ae2ae29e1c5" providerId="AD" clId="Web-{1DFEA64C-30D1-8760-6032-C55F586AECF7}" dt="2024-01-31T18:34:35.797" v="57" actId="20577"/>
        <pc:sldMkLst>
          <pc:docMk/>
          <pc:sldMk cId="2381838830" sldId="302"/>
        </pc:sldMkLst>
        <pc:spChg chg="mod">
          <ac:chgData name="Natalie Hay" userId="S::nh39@stir.ac.uk::91161fc4-e24e-4bdd-8320-5ae2ae29e1c5" providerId="AD" clId="Web-{1DFEA64C-30D1-8760-6032-C55F586AECF7}" dt="2024-01-31T18:34:35.797" v="57" actId="20577"/>
          <ac:spMkLst>
            <pc:docMk/>
            <pc:sldMk cId="2381838830" sldId="302"/>
            <ac:spMk id="3" creationId="{08EEC059-E34C-8BA9-2943-3E937FA47B96}"/>
          </ac:spMkLst>
        </pc:spChg>
      </pc:sldChg>
      <pc:sldChg chg="modSp add">
        <pc:chgData name="Natalie Hay" userId="S::nh39@stir.ac.uk::91161fc4-e24e-4bdd-8320-5ae2ae29e1c5" providerId="AD" clId="Web-{1DFEA64C-30D1-8760-6032-C55F586AECF7}" dt="2024-01-31T18:34:54.219" v="60" actId="20577"/>
        <pc:sldMkLst>
          <pc:docMk/>
          <pc:sldMk cId="375478641" sldId="303"/>
        </pc:sldMkLst>
        <pc:spChg chg="mod">
          <ac:chgData name="Natalie Hay" userId="S::nh39@stir.ac.uk::91161fc4-e24e-4bdd-8320-5ae2ae29e1c5" providerId="AD" clId="Web-{1DFEA64C-30D1-8760-6032-C55F586AECF7}" dt="2024-01-31T18:34:54.219" v="60" actId="20577"/>
          <ac:spMkLst>
            <pc:docMk/>
            <pc:sldMk cId="375478641" sldId="303"/>
            <ac:spMk id="3" creationId="{CC513B7F-0074-76E1-20C2-F2668BF3C4FE}"/>
          </ac:spMkLst>
        </pc:spChg>
      </pc:sldChg>
      <pc:sldChg chg="modSp add">
        <pc:chgData name="Natalie Hay" userId="S::nh39@stir.ac.uk::91161fc4-e24e-4bdd-8320-5ae2ae29e1c5" providerId="AD" clId="Web-{1DFEA64C-30D1-8760-6032-C55F586AECF7}" dt="2024-01-31T18:30:44.551" v="52" actId="20577"/>
        <pc:sldMkLst>
          <pc:docMk/>
          <pc:sldMk cId="392934198" sldId="304"/>
        </pc:sldMkLst>
        <pc:spChg chg="mod">
          <ac:chgData name="Natalie Hay" userId="S::nh39@stir.ac.uk::91161fc4-e24e-4bdd-8320-5ae2ae29e1c5" providerId="AD" clId="Web-{1DFEA64C-30D1-8760-6032-C55F586AECF7}" dt="2024-01-31T18:30:44.551" v="52" actId="20577"/>
          <ac:spMkLst>
            <pc:docMk/>
            <pc:sldMk cId="392934198" sldId="304"/>
            <ac:spMk id="3" creationId="{DF0A14C8-1FA4-C6B1-14E7-B4C047616CF8}"/>
          </ac:spMkLst>
        </pc:spChg>
      </pc:sldChg>
      <pc:sldChg chg="modSp add replId">
        <pc:chgData name="Natalie Hay" userId="S::nh39@stir.ac.uk::91161fc4-e24e-4bdd-8320-5ae2ae29e1c5" providerId="AD" clId="Web-{1DFEA64C-30D1-8760-6032-C55F586AECF7}" dt="2024-01-31T18:49:15.843" v="355" actId="20577"/>
        <pc:sldMkLst>
          <pc:docMk/>
          <pc:sldMk cId="3139085670" sldId="305"/>
        </pc:sldMkLst>
        <pc:spChg chg="mod">
          <ac:chgData name="Natalie Hay" userId="S::nh39@stir.ac.uk::91161fc4-e24e-4bdd-8320-5ae2ae29e1c5" providerId="AD" clId="Web-{1DFEA64C-30D1-8760-6032-C55F586AECF7}" dt="2024-01-31T18:49:15.843" v="355" actId="20577"/>
          <ac:spMkLst>
            <pc:docMk/>
            <pc:sldMk cId="3139085670" sldId="305"/>
            <ac:spMk id="3" creationId="{B7B533E2-6AA2-4CA3-A5CD-8C35C095F22F}"/>
          </ac:spMkLst>
        </pc:spChg>
      </pc:sldChg>
      <pc:sldChg chg="new del">
        <pc:chgData name="Natalie Hay" userId="S::nh39@stir.ac.uk::91161fc4-e24e-4bdd-8320-5ae2ae29e1c5" providerId="AD" clId="Web-{1DFEA64C-30D1-8760-6032-C55F586AECF7}" dt="2024-01-31T18:49:23.827" v="356"/>
        <pc:sldMkLst>
          <pc:docMk/>
          <pc:sldMk cId="576783590" sldId="306"/>
        </pc:sldMkLst>
      </pc:sldChg>
      <pc:sldChg chg="modSp add ord replId">
        <pc:chgData name="Natalie Hay" userId="S::nh39@stir.ac.uk::91161fc4-e24e-4bdd-8320-5ae2ae29e1c5" providerId="AD" clId="Web-{1DFEA64C-30D1-8760-6032-C55F586AECF7}" dt="2024-01-31T18:48:27.357" v="347"/>
        <pc:sldMkLst>
          <pc:docMk/>
          <pc:sldMk cId="3554232657" sldId="307"/>
        </pc:sldMkLst>
        <pc:spChg chg="mod">
          <ac:chgData name="Natalie Hay" userId="S::nh39@stir.ac.uk::91161fc4-e24e-4bdd-8320-5ae2ae29e1c5" providerId="AD" clId="Web-{1DFEA64C-30D1-8760-6032-C55F586AECF7}" dt="2024-01-31T18:47:55.231" v="339" actId="20577"/>
          <ac:spMkLst>
            <pc:docMk/>
            <pc:sldMk cId="3554232657" sldId="307"/>
            <ac:spMk id="2" creationId="{21ED4879-5F7A-4DD5-04E8-8D67D314B232}"/>
          </ac:spMkLst>
        </pc:spChg>
        <pc:spChg chg="mod">
          <ac:chgData name="Natalie Hay" userId="S::nh39@stir.ac.uk::91161fc4-e24e-4bdd-8320-5ae2ae29e1c5" providerId="AD" clId="Web-{1DFEA64C-30D1-8760-6032-C55F586AECF7}" dt="2024-01-31T18:48:22.794" v="346" actId="20577"/>
          <ac:spMkLst>
            <pc:docMk/>
            <pc:sldMk cId="3554232657" sldId="307"/>
            <ac:spMk id="3" creationId="{B7E8B8B6-2056-F394-00C3-A9C2B4AD127D}"/>
          </ac:spMkLst>
        </pc:spChg>
      </pc:sldChg>
    </pc:docChg>
  </pc:docChgLst>
  <pc:docChgLst>
    <pc:chgData name="Natalie Hay" userId="S::nh39@stir.ac.uk::91161fc4-e24e-4bdd-8320-5ae2ae29e1c5" providerId="AD" clId="Web-{F3055F00-213D-4DB3-84F4-F670C40271EC}"/>
    <pc:docChg chg="addSld delSld modSld sldOrd addMainMaster modMainMaster">
      <pc:chgData name="Natalie Hay" userId="S::nh39@stir.ac.uk::91161fc4-e24e-4bdd-8320-5ae2ae29e1c5" providerId="AD" clId="Web-{F3055F00-213D-4DB3-84F4-F670C40271EC}" dt="2023-02-06T18:04:08.141" v="2474" actId="14100"/>
      <pc:docMkLst>
        <pc:docMk/>
      </pc:docMkLst>
      <pc:sldChg chg="modSp del">
        <pc:chgData name="Natalie Hay" userId="S::nh39@stir.ac.uk::91161fc4-e24e-4bdd-8320-5ae2ae29e1c5" providerId="AD" clId="Web-{F3055F00-213D-4DB3-84F4-F670C40271EC}" dt="2023-02-06T14:33:01.955" v="67"/>
        <pc:sldMkLst>
          <pc:docMk/>
          <pc:sldMk cId="109857222" sldId="256"/>
        </pc:sldMkLst>
        <pc:spChg chg="mod">
          <ac:chgData name="Natalie Hay" userId="S::nh39@stir.ac.uk::91161fc4-e24e-4bdd-8320-5ae2ae29e1c5" providerId="AD" clId="Web-{F3055F00-213D-4DB3-84F4-F670C40271EC}" dt="2023-02-06T14:31:53.187" v="3" actId="20577"/>
          <ac:spMkLst>
            <pc:docMk/>
            <pc:sldMk cId="109857222" sldId="256"/>
            <ac:spMk id="2" creationId="{00000000-0000-0000-0000-000000000000}"/>
          </ac:spMkLst>
        </pc:spChg>
        <pc:spChg chg="mod">
          <ac:chgData name="Natalie Hay" userId="S::nh39@stir.ac.uk::91161fc4-e24e-4bdd-8320-5ae2ae29e1c5" providerId="AD" clId="Web-{F3055F00-213D-4DB3-84F4-F670C40271EC}" dt="2023-02-06T14:32:14.344" v="19" actId="20577"/>
          <ac:spMkLst>
            <pc:docMk/>
            <pc:sldMk cId="109857222" sldId="256"/>
            <ac:spMk id="3" creationId="{00000000-0000-0000-0000-000000000000}"/>
          </ac:spMkLst>
        </pc:spChg>
      </pc:sldChg>
      <pc:sldChg chg="modSp new del">
        <pc:chgData name="Natalie Hay" userId="S::nh39@stir.ac.uk::91161fc4-e24e-4bdd-8320-5ae2ae29e1c5" providerId="AD" clId="Web-{F3055F00-213D-4DB3-84F4-F670C40271EC}" dt="2023-02-06T14:33:02.784" v="68"/>
        <pc:sldMkLst>
          <pc:docMk/>
          <pc:sldMk cId="2783507503" sldId="257"/>
        </pc:sldMkLst>
        <pc:spChg chg="mod">
          <ac:chgData name="Natalie Hay" userId="S::nh39@stir.ac.uk::91161fc4-e24e-4bdd-8320-5ae2ae29e1c5" providerId="AD" clId="Web-{F3055F00-213D-4DB3-84F4-F670C40271EC}" dt="2023-02-06T14:32:26.751" v="33" actId="20577"/>
          <ac:spMkLst>
            <pc:docMk/>
            <pc:sldMk cId="2783507503" sldId="257"/>
            <ac:spMk id="2" creationId="{F3E96CE1-CED7-0F0B-F2BC-890724021632}"/>
          </ac:spMkLst>
        </pc:spChg>
        <pc:spChg chg="mod">
          <ac:chgData name="Natalie Hay" userId="S::nh39@stir.ac.uk::91161fc4-e24e-4bdd-8320-5ae2ae29e1c5" providerId="AD" clId="Web-{F3055F00-213D-4DB3-84F4-F670C40271EC}" dt="2023-02-06T14:32:49.346" v="45" actId="20577"/>
          <ac:spMkLst>
            <pc:docMk/>
            <pc:sldMk cId="2783507503" sldId="257"/>
            <ac:spMk id="3" creationId="{57124799-2273-E46F-A2F5-ED2A3E8BCD7C}"/>
          </ac:spMkLst>
        </pc:spChg>
      </pc:sldChg>
      <pc:sldChg chg="delSp add del mod">
        <pc:chgData name="Natalie Hay" userId="S::nh39@stir.ac.uk::91161fc4-e24e-4bdd-8320-5ae2ae29e1c5" providerId="AD" clId="Web-{F3055F00-213D-4DB3-84F4-F670C40271EC}" dt="2023-02-06T16:24:08.783" v="535"/>
        <pc:sldMkLst>
          <pc:docMk/>
          <pc:sldMk cId="1458816705" sldId="258"/>
        </pc:sldMkLst>
        <pc:picChg chg="del">
          <ac:chgData name="Natalie Hay" userId="S::nh39@stir.ac.uk::91161fc4-e24e-4bdd-8320-5ae2ae29e1c5" providerId="AD" clId="Web-{F3055F00-213D-4DB3-84F4-F670C40271EC}" dt="2023-02-06T14:46:39.880" v="129"/>
          <ac:picMkLst>
            <pc:docMk/>
            <pc:sldMk cId="1458816705" sldId="258"/>
            <ac:picMk id="13" creationId="{CF947B6F-D46A-4CDD-ACD9-DEC6A74E2CCA}"/>
          </ac:picMkLst>
        </pc:picChg>
      </pc:sldChg>
      <pc:sldChg chg="delSp modSp add del mod">
        <pc:chgData name="Natalie Hay" userId="S::nh39@stir.ac.uk::91161fc4-e24e-4bdd-8320-5ae2ae29e1c5" providerId="AD" clId="Web-{F3055F00-213D-4DB3-84F4-F670C40271EC}" dt="2023-02-06T16:23:59.516" v="533"/>
        <pc:sldMkLst>
          <pc:docMk/>
          <pc:sldMk cId="148880189" sldId="259"/>
        </pc:sldMkLst>
        <pc:spChg chg="mod">
          <ac:chgData name="Natalie Hay" userId="S::nh39@stir.ac.uk::91161fc4-e24e-4bdd-8320-5ae2ae29e1c5" providerId="AD" clId="Web-{F3055F00-213D-4DB3-84F4-F670C40271EC}" dt="2023-02-06T16:07:27.543" v="341" actId="20577"/>
          <ac:spMkLst>
            <pc:docMk/>
            <pc:sldMk cId="148880189" sldId="259"/>
            <ac:spMk id="2" creationId="{65733781-7C6F-492B-BCB8-F7824FA4E17F}"/>
          </ac:spMkLst>
        </pc:spChg>
        <pc:picChg chg="del">
          <ac:chgData name="Natalie Hay" userId="S::nh39@stir.ac.uk::91161fc4-e24e-4bdd-8320-5ae2ae29e1c5" providerId="AD" clId="Web-{F3055F00-213D-4DB3-84F4-F670C40271EC}" dt="2023-02-06T14:46:37.754" v="128"/>
          <ac:picMkLst>
            <pc:docMk/>
            <pc:sldMk cId="148880189" sldId="259"/>
            <ac:picMk id="4" creationId="{319514C3-BB2F-4C0F-B4C1-216F97307BC2}"/>
          </ac:picMkLst>
        </pc:picChg>
      </pc:sldChg>
      <pc:sldChg chg="add del mod">
        <pc:chgData name="Natalie Hay" userId="S::nh39@stir.ac.uk::91161fc4-e24e-4bdd-8320-5ae2ae29e1c5" providerId="AD" clId="Web-{F3055F00-213D-4DB3-84F4-F670C40271EC}" dt="2023-02-06T16:23:40.640" v="525"/>
        <pc:sldMkLst>
          <pc:docMk/>
          <pc:sldMk cId="274518563" sldId="260"/>
        </pc:sldMkLst>
      </pc:sldChg>
      <pc:sldChg chg="add del mod">
        <pc:chgData name="Natalie Hay" userId="S::nh39@stir.ac.uk::91161fc4-e24e-4bdd-8320-5ae2ae29e1c5" providerId="AD" clId="Web-{F3055F00-213D-4DB3-84F4-F670C40271EC}" dt="2023-02-06T16:23:09.185" v="516"/>
        <pc:sldMkLst>
          <pc:docMk/>
          <pc:sldMk cId="923488648" sldId="261"/>
        </pc:sldMkLst>
      </pc:sldChg>
      <pc:sldChg chg="delSp add del mod">
        <pc:chgData name="Natalie Hay" userId="S::nh39@stir.ac.uk::91161fc4-e24e-4bdd-8320-5ae2ae29e1c5" providerId="AD" clId="Web-{F3055F00-213D-4DB3-84F4-F670C40271EC}" dt="2023-02-06T16:22:19.963" v="504"/>
        <pc:sldMkLst>
          <pc:docMk/>
          <pc:sldMk cId="3160699255" sldId="262"/>
        </pc:sldMkLst>
        <pc:picChg chg="del">
          <ac:chgData name="Natalie Hay" userId="S::nh39@stir.ac.uk::91161fc4-e24e-4bdd-8320-5ae2ae29e1c5" providerId="AD" clId="Web-{F3055F00-213D-4DB3-84F4-F670C40271EC}" dt="2023-02-06T14:46:35.520" v="127"/>
          <ac:picMkLst>
            <pc:docMk/>
            <pc:sldMk cId="3160699255" sldId="262"/>
            <ac:picMk id="4" creationId="{319514C3-BB2F-4C0F-B4C1-216F97307BC2}"/>
          </ac:picMkLst>
        </pc:picChg>
      </pc:sldChg>
      <pc:sldChg chg="delSp add del mod">
        <pc:chgData name="Natalie Hay" userId="S::nh39@stir.ac.uk::91161fc4-e24e-4bdd-8320-5ae2ae29e1c5" providerId="AD" clId="Web-{F3055F00-213D-4DB3-84F4-F670C40271EC}" dt="2023-02-06T16:21:54.180" v="494"/>
        <pc:sldMkLst>
          <pc:docMk/>
          <pc:sldMk cId="3900703592" sldId="263"/>
        </pc:sldMkLst>
        <pc:picChg chg="del">
          <ac:chgData name="Natalie Hay" userId="S::nh39@stir.ac.uk::91161fc4-e24e-4bdd-8320-5ae2ae29e1c5" providerId="AD" clId="Web-{F3055F00-213D-4DB3-84F4-F670C40271EC}" dt="2023-02-06T14:46:31.864" v="126"/>
          <ac:picMkLst>
            <pc:docMk/>
            <pc:sldMk cId="3900703592" sldId="263"/>
            <ac:picMk id="3" creationId="{9C1F4982-EAD3-4592-8BC3-A5DDEBCFA325}"/>
          </ac:picMkLst>
        </pc:picChg>
      </pc:sldChg>
      <pc:sldChg chg="delSp add del mod">
        <pc:chgData name="Natalie Hay" userId="S::nh39@stir.ac.uk::91161fc4-e24e-4bdd-8320-5ae2ae29e1c5" providerId="AD" clId="Web-{F3055F00-213D-4DB3-84F4-F670C40271EC}" dt="2023-02-06T16:21:15.239" v="470"/>
        <pc:sldMkLst>
          <pc:docMk/>
          <pc:sldMk cId="619640501" sldId="264"/>
        </pc:sldMkLst>
        <pc:picChg chg="del">
          <ac:chgData name="Natalie Hay" userId="S::nh39@stir.ac.uk::91161fc4-e24e-4bdd-8320-5ae2ae29e1c5" providerId="AD" clId="Web-{F3055F00-213D-4DB3-84F4-F670C40271EC}" dt="2023-02-06T14:46:30.004" v="125"/>
          <ac:picMkLst>
            <pc:docMk/>
            <pc:sldMk cId="619640501" sldId="264"/>
            <ac:picMk id="6" creationId="{3F59D6B9-D005-4BD0-AE3F-AB8E68A090F3}"/>
          </ac:picMkLst>
        </pc:picChg>
      </pc:sldChg>
      <pc:sldChg chg="delSp add del mod">
        <pc:chgData name="Natalie Hay" userId="S::nh39@stir.ac.uk::91161fc4-e24e-4bdd-8320-5ae2ae29e1c5" providerId="AD" clId="Web-{F3055F00-213D-4DB3-84F4-F670C40271EC}" dt="2023-02-06T16:20:49.425" v="463"/>
        <pc:sldMkLst>
          <pc:docMk/>
          <pc:sldMk cId="4086564999" sldId="265"/>
        </pc:sldMkLst>
        <pc:picChg chg="del">
          <ac:chgData name="Natalie Hay" userId="S::nh39@stir.ac.uk::91161fc4-e24e-4bdd-8320-5ae2ae29e1c5" providerId="AD" clId="Web-{F3055F00-213D-4DB3-84F4-F670C40271EC}" dt="2023-02-06T14:46:28.035" v="124"/>
          <ac:picMkLst>
            <pc:docMk/>
            <pc:sldMk cId="4086564999" sldId="265"/>
            <ac:picMk id="6" creationId="{0B725452-8225-4509-97DA-B0B58CC7BD38}"/>
          </ac:picMkLst>
        </pc:picChg>
      </pc:sldChg>
      <pc:sldChg chg="delSp add del mod">
        <pc:chgData name="Natalie Hay" userId="S::nh39@stir.ac.uk::91161fc4-e24e-4bdd-8320-5ae2ae29e1c5" providerId="AD" clId="Web-{F3055F00-213D-4DB3-84F4-F670C40271EC}" dt="2023-02-06T16:20:29.377" v="454"/>
        <pc:sldMkLst>
          <pc:docMk/>
          <pc:sldMk cId="362387086" sldId="266"/>
        </pc:sldMkLst>
        <pc:picChg chg="del">
          <ac:chgData name="Natalie Hay" userId="S::nh39@stir.ac.uk::91161fc4-e24e-4bdd-8320-5ae2ae29e1c5" providerId="AD" clId="Web-{F3055F00-213D-4DB3-84F4-F670C40271EC}" dt="2023-02-06T14:46:26.676" v="123"/>
          <ac:picMkLst>
            <pc:docMk/>
            <pc:sldMk cId="362387086" sldId="266"/>
            <ac:picMk id="5" creationId="{1008287D-3AB7-4F15-85D1-51BF8251FD21}"/>
          </ac:picMkLst>
        </pc:picChg>
      </pc:sldChg>
      <pc:sldChg chg="delSp add del mod">
        <pc:chgData name="Natalie Hay" userId="S::nh39@stir.ac.uk::91161fc4-e24e-4bdd-8320-5ae2ae29e1c5" providerId="AD" clId="Web-{F3055F00-213D-4DB3-84F4-F670C40271EC}" dt="2023-02-06T16:20:00.063" v="441"/>
        <pc:sldMkLst>
          <pc:docMk/>
          <pc:sldMk cId="659195523" sldId="267"/>
        </pc:sldMkLst>
        <pc:picChg chg="del">
          <ac:chgData name="Natalie Hay" userId="S::nh39@stir.ac.uk::91161fc4-e24e-4bdd-8320-5ae2ae29e1c5" providerId="AD" clId="Web-{F3055F00-213D-4DB3-84F4-F670C40271EC}" dt="2023-02-06T14:46:24.754" v="122"/>
          <ac:picMkLst>
            <pc:docMk/>
            <pc:sldMk cId="659195523" sldId="267"/>
            <ac:picMk id="6" creationId="{EA8D28BA-937E-47FB-BC8C-DED2B88F42A8}"/>
          </ac:picMkLst>
        </pc:picChg>
      </pc:sldChg>
      <pc:sldChg chg="delSp add del mod">
        <pc:chgData name="Natalie Hay" userId="S::nh39@stir.ac.uk::91161fc4-e24e-4bdd-8320-5ae2ae29e1c5" providerId="AD" clId="Web-{F3055F00-213D-4DB3-84F4-F670C40271EC}" dt="2023-02-06T16:19:26.904" v="432"/>
        <pc:sldMkLst>
          <pc:docMk/>
          <pc:sldMk cId="3226521987" sldId="268"/>
        </pc:sldMkLst>
        <pc:picChg chg="del">
          <ac:chgData name="Natalie Hay" userId="S::nh39@stir.ac.uk::91161fc4-e24e-4bdd-8320-5ae2ae29e1c5" providerId="AD" clId="Web-{F3055F00-213D-4DB3-84F4-F670C40271EC}" dt="2023-02-06T14:46:21.301" v="121"/>
          <ac:picMkLst>
            <pc:docMk/>
            <pc:sldMk cId="3226521987" sldId="268"/>
            <ac:picMk id="6" creationId="{C6CFABD7-7D8D-464B-A523-ED63D1906681}"/>
          </ac:picMkLst>
        </pc:picChg>
      </pc:sldChg>
      <pc:sldChg chg="delSp modSp add del mod">
        <pc:chgData name="Natalie Hay" userId="S::nh39@stir.ac.uk::91161fc4-e24e-4bdd-8320-5ae2ae29e1c5" providerId="AD" clId="Web-{F3055F00-213D-4DB3-84F4-F670C40271EC}" dt="2023-02-06T16:18:56.871" v="423"/>
        <pc:sldMkLst>
          <pc:docMk/>
          <pc:sldMk cId="4211564474" sldId="269"/>
        </pc:sldMkLst>
        <pc:spChg chg="mod">
          <ac:chgData name="Natalie Hay" userId="S::nh39@stir.ac.uk::91161fc4-e24e-4bdd-8320-5ae2ae29e1c5" providerId="AD" clId="Web-{F3055F00-213D-4DB3-84F4-F670C40271EC}" dt="2023-02-06T16:06:11.459" v="337" actId="20577"/>
          <ac:spMkLst>
            <pc:docMk/>
            <pc:sldMk cId="4211564474" sldId="269"/>
            <ac:spMk id="4" creationId="{3864ACBA-EE13-4616-8BE8-F1F9D9E668D1}"/>
          </ac:spMkLst>
        </pc:spChg>
        <pc:picChg chg="del">
          <ac:chgData name="Natalie Hay" userId="S::nh39@stir.ac.uk::91161fc4-e24e-4bdd-8320-5ae2ae29e1c5" providerId="AD" clId="Web-{F3055F00-213D-4DB3-84F4-F670C40271EC}" dt="2023-02-06T14:46:19.379" v="120"/>
          <ac:picMkLst>
            <pc:docMk/>
            <pc:sldMk cId="4211564474" sldId="269"/>
            <ac:picMk id="5" creationId="{FF799312-2FF3-40F2-95E9-C2C5218F0BE5}"/>
          </ac:picMkLst>
        </pc:picChg>
      </pc:sldChg>
      <pc:sldChg chg="delSp add del mod">
        <pc:chgData name="Natalie Hay" userId="S::nh39@stir.ac.uk::91161fc4-e24e-4bdd-8320-5ae2ae29e1c5" providerId="AD" clId="Web-{F3055F00-213D-4DB3-84F4-F670C40271EC}" dt="2023-02-06T16:12:28.438" v="413"/>
        <pc:sldMkLst>
          <pc:docMk/>
          <pc:sldMk cId="3424817021" sldId="270"/>
        </pc:sldMkLst>
        <pc:picChg chg="del">
          <ac:chgData name="Natalie Hay" userId="S::nh39@stir.ac.uk::91161fc4-e24e-4bdd-8320-5ae2ae29e1c5" providerId="AD" clId="Web-{F3055F00-213D-4DB3-84F4-F670C40271EC}" dt="2023-02-06T14:46:17.754" v="119"/>
          <ac:picMkLst>
            <pc:docMk/>
            <pc:sldMk cId="3424817021" sldId="270"/>
            <ac:picMk id="5" creationId="{7532DB70-14B6-4BBD-B4E1-2F885C95DA5A}"/>
          </ac:picMkLst>
        </pc:picChg>
      </pc:sldChg>
      <pc:sldChg chg="delSp add del mod">
        <pc:chgData name="Natalie Hay" userId="S::nh39@stir.ac.uk::91161fc4-e24e-4bdd-8320-5ae2ae29e1c5" providerId="AD" clId="Web-{F3055F00-213D-4DB3-84F4-F670C40271EC}" dt="2023-02-06T16:12:05.608" v="410"/>
        <pc:sldMkLst>
          <pc:docMk/>
          <pc:sldMk cId="865051251" sldId="271"/>
        </pc:sldMkLst>
        <pc:picChg chg="del">
          <ac:chgData name="Natalie Hay" userId="S::nh39@stir.ac.uk::91161fc4-e24e-4bdd-8320-5ae2ae29e1c5" providerId="AD" clId="Web-{F3055F00-213D-4DB3-84F4-F670C40271EC}" dt="2023-02-06T14:46:15.457" v="118"/>
          <ac:picMkLst>
            <pc:docMk/>
            <pc:sldMk cId="865051251" sldId="271"/>
            <ac:picMk id="6" creationId="{DAB2014F-84B7-44EF-9DF5-482F08EFE64E}"/>
          </ac:picMkLst>
        </pc:picChg>
      </pc:sldChg>
      <pc:sldChg chg="delSp add del mod">
        <pc:chgData name="Natalie Hay" userId="S::nh39@stir.ac.uk::91161fc4-e24e-4bdd-8320-5ae2ae29e1c5" providerId="AD" clId="Web-{F3055F00-213D-4DB3-84F4-F670C40271EC}" dt="2023-02-06T16:11:40.529" v="402"/>
        <pc:sldMkLst>
          <pc:docMk/>
          <pc:sldMk cId="2418154305" sldId="272"/>
        </pc:sldMkLst>
        <pc:picChg chg="del">
          <ac:chgData name="Natalie Hay" userId="S::nh39@stir.ac.uk::91161fc4-e24e-4bdd-8320-5ae2ae29e1c5" providerId="AD" clId="Web-{F3055F00-213D-4DB3-84F4-F670C40271EC}" dt="2023-02-06T14:46:13.253" v="117"/>
          <ac:picMkLst>
            <pc:docMk/>
            <pc:sldMk cId="2418154305" sldId="272"/>
            <ac:picMk id="6" creationId="{A81B8A71-904A-460D-960E-7230A16F87A3}"/>
          </ac:picMkLst>
        </pc:picChg>
      </pc:sldChg>
      <pc:sldChg chg="delSp modSp add del mod">
        <pc:chgData name="Natalie Hay" userId="S::nh39@stir.ac.uk::91161fc4-e24e-4bdd-8320-5ae2ae29e1c5" providerId="AD" clId="Web-{F3055F00-213D-4DB3-84F4-F670C40271EC}" dt="2023-02-06T16:11:05.073" v="390"/>
        <pc:sldMkLst>
          <pc:docMk/>
          <pc:sldMk cId="1050323997" sldId="273"/>
        </pc:sldMkLst>
        <pc:spChg chg="mod">
          <ac:chgData name="Natalie Hay" userId="S::nh39@stir.ac.uk::91161fc4-e24e-4bdd-8320-5ae2ae29e1c5" providerId="AD" clId="Web-{F3055F00-213D-4DB3-84F4-F670C40271EC}" dt="2023-02-06T15:56:12.841" v="330" actId="20577"/>
          <ac:spMkLst>
            <pc:docMk/>
            <pc:sldMk cId="1050323997" sldId="273"/>
            <ac:spMk id="3" creationId="{00000000-0000-0000-0000-000000000000}"/>
          </ac:spMkLst>
        </pc:spChg>
        <pc:picChg chg="del">
          <ac:chgData name="Natalie Hay" userId="S::nh39@stir.ac.uk::91161fc4-e24e-4bdd-8320-5ae2ae29e1c5" providerId="AD" clId="Web-{F3055F00-213D-4DB3-84F4-F670C40271EC}" dt="2023-02-06T14:46:08.878" v="116"/>
          <ac:picMkLst>
            <pc:docMk/>
            <pc:sldMk cId="1050323997" sldId="273"/>
            <ac:picMk id="6" creationId="{9B9F545D-AEC0-4EAB-B42F-31705A951204}"/>
          </ac:picMkLst>
        </pc:picChg>
      </pc:sldChg>
      <pc:sldChg chg="delSp add del mod">
        <pc:chgData name="Natalie Hay" userId="S::nh39@stir.ac.uk::91161fc4-e24e-4bdd-8320-5ae2ae29e1c5" providerId="AD" clId="Web-{F3055F00-213D-4DB3-84F4-F670C40271EC}" dt="2023-02-06T16:10:25.148" v="380"/>
        <pc:sldMkLst>
          <pc:docMk/>
          <pc:sldMk cId="1095039973" sldId="274"/>
        </pc:sldMkLst>
        <pc:picChg chg="del">
          <ac:chgData name="Natalie Hay" userId="S::nh39@stir.ac.uk::91161fc4-e24e-4bdd-8320-5ae2ae29e1c5" providerId="AD" clId="Web-{F3055F00-213D-4DB3-84F4-F670C40271EC}" dt="2023-02-06T14:46:07.097" v="115"/>
          <ac:picMkLst>
            <pc:docMk/>
            <pc:sldMk cId="1095039973" sldId="274"/>
            <ac:picMk id="5" creationId="{3E1D5AC6-2583-4E83-95E5-00F4A556BE50}"/>
          </ac:picMkLst>
        </pc:picChg>
      </pc:sldChg>
      <pc:sldChg chg="delSp modSp add del mod">
        <pc:chgData name="Natalie Hay" userId="S::nh39@stir.ac.uk::91161fc4-e24e-4bdd-8320-5ae2ae29e1c5" providerId="AD" clId="Web-{F3055F00-213D-4DB3-84F4-F670C40271EC}" dt="2023-02-06T16:09:20.238" v="367"/>
        <pc:sldMkLst>
          <pc:docMk/>
          <pc:sldMk cId="305635038" sldId="275"/>
        </pc:sldMkLst>
        <pc:spChg chg="mod">
          <ac:chgData name="Natalie Hay" userId="S::nh39@stir.ac.uk::91161fc4-e24e-4bdd-8320-5ae2ae29e1c5" providerId="AD" clId="Web-{F3055F00-213D-4DB3-84F4-F670C40271EC}" dt="2023-02-06T15:42:50.005" v="321" actId="1076"/>
          <ac:spMkLst>
            <pc:docMk/>
            <pc:sldMk cId="305635038" sldId="275"/>
            <ac:spMk id="2" creationId="{00000000-0000-0000-0000-000000000000}"/>
          </ac:spMkLst>
        </pc:spChg>
        <pc:spChg chg="mod">
          <ac:chgData name="Natalie Hay" userId="S::nh39@stir.ac.uk::91161fc4-e24e-4bdd-8320-5ae2ae29e1c5" providerId="AD" clId="Web-{F3055F00-213D-4DB3-84F4-F670C40271EC}" dt="2023-02-06T15:42:35.910" v="320" actId="20577"/>
          <ac:spMkLst>
            <pc:docMk/>
            <pc:sldMk cId="305635038" sldId="275"/>
            <ac:spMk id="3" creationId="{00000000-0000-0000-0000-000000000000}"/>
          </ac:spMkLst>
        </pc:spChg>
        <pc:picChg chg="del">
          <ac:chgData name="Natalie Hay" userId="S::nh39@stir.ac.uk::91161fc4-e24e-4bdd-8320-5ae2ae29e1c5" providerId="AD" clId="Web-{F3055F00-213D-4DB3-84F4-F670C40271EC}" dt="2023-02-06T14:46:04.081" v="114"/>
          <ac:picMkLst>
            <pc:docMk/>
            <pc:sldMk cId="305635038" sldId="275"/>
            <ac:picMk id="8" creationId="{DD13D601-6310-4C23-B805-8DF28DA1D5AC}"/>
          </ac:picMkLst>
        </pc:picChg>
      </pc:sldChg>
      <pc:sldChg chg="addSp delSp modSp add del mod modClrScheme chgLayout">
        <pc:chgData name="Natalie Hay" userId="S::nh39@stir.ac.uk::91161fc4-e24e-4bdd-8320-5ae2ae29e1c5" providerId="AD" clId="Web-{F3055F00-213D-4DB3-84F4-F670C40271EC}" dt="2023-02-06T16:09:03.440" v="361"/>
        <pc:sldMkLst>
          <pc:docMk/>
          <pc:sldMk cId="3873317631" sldId="276"/>
        </pc:sldMkLst>
        <pc:spChg chg="mod ord">
          <ac:chgData name="Natalie Hay" userId="S::nh39@stir.ac.uk::91161fc4-e24e-4bdd-8320-5ae2ae29e1c5" providerId="AD" clId="Web-{F3055F00-213D-4DB3-84F4-F670C40271EC}" dt="2023-02-06T15:43:36.258" v="323"/>
          <ac:spMkLst>
            <pc:docMk/>
            <pc:sldMk cId="3873317631" sldId="276"/>
            <ac:spMk id="2" creationId="{00000000-0000-0000-0000-000000000000}"/>
          </ac:spMkLst>
        </pc:spChg>
        <pc:spChg chg="mod ord">
          <ac:chgData name="Natalie Hay" userId="S::nh39@stir.ac.uk::91161fc4-e24e-4bdd-8320-5ae2ae29e1c5" providerId="AD" clId="Web-{F3055F00-213D-4DB3-84F4-F670C40271EC}" dt="2023-02-06T15:43:36.258" v="323"/>
          <ac:spMkLst>
            <pc:docMk/>
            <pc:sldMk cId="3873317631" sldId="276"/>
            <ac:spMk id="3" creationId="{00000000-0000-0000-0000-000000000000}"/>
          </ac:spMkLst>
        </pc:spChg>
        <pc:spChg chg="add del mod ord">
          <ac:chgData name="Natalie Hay" userId="S::nh39@stir.ac.uk::91161fc4-e24e-4bdd-8320-5ae2ae29e1c5" providerId="AD" clId="Web-{F3055F00-213D-4DB3-84F4-F670C40271EC}" dt="2023-02-06T15:43:36.258" v="323"/>
          <ac:spMkLst>
            <pc:docMk/>
            <pc:sldMk cId="3873317631" sldId="276"/>
            <ac:spMk id="4" creationId="{2B0672EF-541C-147E-B809-A248F2C80CFE}"/>
          </ac:spMkLst>
        </pc:spChg>
        <pc:spChg chg="add del mod ord">
          <ac:chgData name="Natalie Hay" userId="S::nh39@stir.ac.uk::91161fc4-e24e-4bdd-8320-5ae2ae29e1c5" providerId="AD" clId="Web-{F3055F00-213D-4DB3-84F4-F670C40271EC}" dt="2023-02-06T15:43:36.258" v="323"/>
          <ac:spMkLst>
            <pc:docMk/>
            <pc:sldMk cId="3873317631" sldId="276"/>
            <ac:spMk id="5" creationId="{261B7DEC-5EDB-8173-5B2F-9FB53141D421}"/>
          </ac:spMkLst>
        </pc:spChg>
        <pc:spChg chg="add del mod ord">
          <ac:chgData name="Natalie Hay" userId="S::nh39@stir.ac.uk::91161fc4-e24e-4bdd-8320-5ae2ae29e1c5" providerId="AD" clId="Web-{F3055F00-213D-4DB3-84F4-F670C40271EC}" dt="2023-02-06T15:43:36.258" v="323"/>
          <ac:spMkLst>
            <pc:docMk/>
            <pc:sldMk cId="3873317631" sldId="276"/>
            <ac:spMk id="6" creationId="{99F93827-F3B3-28C0-9020-D2783604C349}"/>
          </ac:spMkLst>
        </pc:spChg>
        <pc:picChg chg="del">
          <ac:chgData name="Natalie Hay" userId="S::nh39@stir.ac.uk::91161fc4-e24e-4bdd-8320-5ae2ae29e1c5" providerId="AD" clId="Web-{F3055F00-213D-4DB3-84F4-F670C40271EC}" dt="2023-02-06T14:45:53.659" v="112"/>
          <ac:picMkLst>
            <pc:docMk/>
            <pc:sldMk cId="3873317631" sldId="276"/>
            <ac:picMk id="8" creationId="{FCFA4C2B-B11A-4862-B15D-04246486CB97}"/>
          </ac:picMkLst>
        </pc:picChg>
      </pc:sldChg>
      <pc:sldChg chg="addSp delSp modSp add del mod setBg">
        <pc:chgData name="Natalie Hay" userId="S::nh39@stir.ac.uk::91161fc4-e24e-4bdd-8320-5ae2ae29e1c5" providerId="AD" clId="Web-{F3055F00-213D-4DB3-84F4-F670C40271EC}" dt="2023-02-06T16:07:59.529" v="346"/>
        <pc:sldMkLst>
          <pc:docMk/>
          <pc:sldMk cId="326131457" sldId="277"/>
        </pc:sldMkLst>
        <pc:spChg chg="mod">
          <ac:chgData name="Natalie Hay" userId="S::nh39@stir.ac.uk::91161fc4-e24e-4bdd-8320-5ae2ae29e1c5" providerId="AD" clId="Web-{F3055F00-213D-4DB3-84F4-F670C40271EC}" dt="2023-02-06T15:39:32.960" v="179" actId="20577"/>
          <ac:spMkLst>
            <pc:docMk/>
            <pc:sldMk cId="326131457" sldId="277"/>
            <ac:spMk id="2" creationId="{05AAC613-92E4-40C6-B37A-70AD17992159}"/>
          </ac:spMkLst>
        </pc:spChg>
        <pc:spChg chg="mod">
          <ac:chgData name="Natalie Hay" userId="S::nh39@stir.ac.uk::91161fc4-e24e-4bdd-8320-5ae2ae29e1c5" providerId="AD" clId="Web-{F3055F00-213D-4DB3-84F4-F670C40271EC}" dt="2023-02-06T15:39:16.006" v="175" actId="20577"/>
          <ac:spMkLst>
            <pc:docMk/>
            <pc:sldMk cId="326131457" sldId="277"/>
            <ac:spMk id="3" creationId="{BEB73F43-F372-4CA4-9D67-3BB7F75BB6A8}"/>
          </ac:spMkLst>
        </pc:spChg>
        <pc:picChg chg="del">
          <ac:chgData name="Natalie Hay" userId="S::nh39@stir.ac.uk::91161fc4-e24e-4bdd-8320-5ae2ae29e1c5" providerId="AD" clId="Web-{F3055F00-213D-4DB3-84F4-F670C40271EC}" dt="2023-02-06T14:44:05.233" v="95"/>
          <ac:picMkLst>
            <pc:docMk/>
            <pc:sldMk cId="326131457" sldId="277"/>
            <ac:picMk id="4" creationId="{808F082A-AA42-4115-9B83-8AE20785FE7D}"/>
          </ac:picMkLst>
        </pc:picChg>
        <pc:picChg chg="add del mod ord">
          <ac:chgData name="Natalie Hay" userId="S::nh39@stir.ac.uk::91161fc4-e24e-4bdd-8320-5ae2ae29e1c5" providerId="AD" clId="Web-{F3055F00-213D-4DB3-84F4-F670C40271EC}" dt="2023-02-06T14:45:50.690" v="111"/>
          <ac:picMkLst>
            <pc:docMk/>
            <pc:sldMk cId="326131457" sldId="277"/>
            <ac:picMk id="5" creationId="{22A16E32-8CB7-4E65-E634-6558B1D78F45}"/>
          </ac:picMkLst>
        </pc:picChg>
      </pc:sldChg>
      <pc:sldChg chg="addSp delSp modSp add mod setBg setClrOvrMap">
        <pc:chgData name="Natalie Hay" userId="S::nh39@stir.ac.uk::91161fc4-e24e-4bdd-8320-5ae2ae29e1c5" providerId="AD" clId="Web-{F3055F00-213D-4DB3-84F4-F670C40271EC}" dt="2023-02-06T16:57:50.904" v="1280"/>
        <pc:sldMkLst>
          <pc:docMk/>
          <pc:sldMk cId="3741959980" sldId="278"/>
        </pc:sldMkLst>
        <pc:spChg chg="mod">
          <ac:chgData name="Natalie Hay" userId="S::nh39@stir.ac.uk::91161fc4-e24e-4bdd-8320-5ae2ae29e1c5" providerId="AD" clId="Web-{F3055F00-213D-4DB3-84F4-F670C40271EC}" dt="2023-02-06T14:51:28.407" v="151" actId="20577"/>
          <ac:spMkLst>
            <pc:docMk/>
            <pc:sldMk cId="3741959980" sldId="278"/>
            <ac:spMk id="2" creationId="{00000000-0000-0000-0000-000000000000}"/>
          </ac:spMkLst>
        </pc:spChg>
        <pc:spChg chg="add del mod">
          <ac:chgData name="Natalie Hay" userId="S::nh39@stir.ac.uk::91161fc4-e24e-4bdd-8320-5ae2ae29e1c5" providerId="AD" clId="Web-{F3055F00-213D-4DB3-84F4-F670C40271EC}" dt="2023-02-06T14:40:35.708" v="75"/>
          <ac:spMkLst>
            <pc:docMk/>
            <pc:sldMk cId="3741959980" sldId="278"/>
            <ac:spMk id="3" creationId="{1BD4D7B2-B386-EF47-B002-45F24E16D756}"/>
          </ac:spMkLst>
        </pc:spChg>
        <pc:spChg chg="add del">
          <ac:chgData name="Natalie Hay" userId="S::nh39@stir.ac.uk::91161fc4-e24e-4bdd-8320-5ae2ae29e1c5" providerId="AD" clId="Web-{F3055F00-213D-4DB3-84F4-F670C40271EC}" dt="2023-02-06T14:43:44.575" v="88"/>
          <ac:spMkLst>
            <pc:docMk/>
            <pc:sldMk cId="3741959980" sldId="278"/>
            <ac:spMk id="6" creationId="{E49CC64F-7275-4E33-961B-0C5CDC439875}"/>
          </ac:spMkLst>
        </pc:spChg>
        <pc:spChg chg="add del">
          <ac:chgData name="Natalie Hay" userId="S::nh39@stir.ac.uk::91161fc4-e24e-4bdd-8320-5ae2ae29e1c5" providerId="AD" clId="Web-{F3055F00-213D-4DB3-84F4-F670C40271EC}" dt="2023-02-06T14:43:48.685" v="90"/>
          <ac:spMkLst>
            <pc:docMk/>
            <pc:sldMk cId="3741959980" sldId="278"/>
            <ac:spMk id="8" creationId="{87CC2527-562A-4F69-B487-4371E5B243E7}"/>
          </ac:spMkLst>
        </pc:spChg>
        <pc:spChg chg="add del">
          <ac:chgData name="Natalie Hay" userId="S::nh39@stir.ac.uk::91161fc4-e24e-4bdd-8320-5ae2ae29e1c5" providerId="AD" clId="Web-{F3055F00-213D-4DB3-84F4-F670C40271EC}" dt="2023-02-06T14:43:37.075" v="82"/>
          <ac:spMkLst>
            <pc:docMk/>
            <pc:sldMk cId="3741959980" sldId="278"/>
            <ac:spMk id="9" creationId="{657F69E0-C4B0-4BEC-A689-4F8D877F05D4}"/>
          </ac:spMkLst>
        </pc:spChg>
        <pc:spChg chg="add del">
          <ac:chgData name="Natalie Hay" userId="S::nh39@stir.ac.uk::91161fc4-e24e-4bdd-8320-5ae2ae29e1c5" providerId="AD" clId="Web-{F3055F00-213D-4DB3-84F4-F670C40271EC}" dt="2023-02-06T14:43:37.075" v="82"/>
          <ac:spMkLst>
            <pc:docMk/>
            <pc:sldMk cId="3741959980" sldId="278"/>
            <ac:spMk id="11" creationId="{9F6380B4-6A1C-481E-8408-B4E6C75B9B81}"/>
          </ac:spMkLst>
        </pc:spChg>
        <pc:spChg chg="add del">
          <ac:chgData name="Natalie Hay" userId="S::nh39@stir.ac.uk::91161fc4-e24e-4bdd-8320-5ae2ae29e1c5" providerId="AD" clId="Web-{F3055F00-213D-4DB3-84F4-F670C40271EC}" dt="2023-02-06T14:43:52.498" v="92"/>
          <ac:spMkLst>
            <pc:docMk/>
            <pc:sldMk cId="3741959980" sldId="278"/>
            <ac:spMk id="12" creationId="{E91DC736-0EF8-4F87-9146-EBF1D2EE4D3D}"/>
          </ac:spMkLst>
        </pc:spChg>
        <pc:spChg chg="add del">
          <ac:chgData name="Natalie Hay" userId="S::nh39@stir.ac.uk::91161fc4-e24e-4bdd-8320-5ae2ae29e1c5" providerId="AD" clId="Web-{F3055F00-213D-4DB3-84F4-F670C40271EC}" dt="2023-02-06T14:43:39.560" v="84"/>
          <ac:spMkLst>
            <pc:docMk/>
            <pc:sldMk cId="3741959980" sldId="278"/>
            <ac:spMk id="14" creationId="{37C89E4B-3C9F-44B9-8B86-D9E3D112D8EC}"/>
          </ac:spMkLst>
        </pc:spChg>
        <pc:spChg chg="add del">
          <ac:chgData name="Natalie Hay" userId="S::nh39@stir.ac.uk::91161fc4-e24e-4bdd-8320-5ae2ae29e1c5" providerId="AD" clId="Web-{F3055F00-213D-4DB3-84F4-F670C40271EC}" dt="2023-02-06T14:43:52.498" v="92"/>
          <ac:spMkLst>
            <pc:docMk/>
            <pc:sldMk cId="3741959980" sldId="278"/>
            <ac:spMk id="16" creationId="{097CD68E-23E3-4007-8847-CD0944C4F7BE}"/>
          </ac:spMkLst>
        </pc:spChg>
        <pc:spChg chg="add del">
          <ac:chgData name="Natalie Hay" userId="S::nh39@stir.ac.uk::91161fc4-e24e-4bdd-8320-5ae2ae29e1c5" providerId="AD" clId="Web-{F3055F00-213D-4DB3-84F4-F670C40271EC}" dt="2023-02-06T14:43:52.498" v="92"/>
          <ac:spMkLst>
            <pc:docMk/>
            <pc:sldMk cId="3741959980" sldId="278"/>
            <ac:spMk id="17" creationId="{AF2F604E-43BE-4DC3-B983-E071523364F8}"/>
          </ac:spMkLst>
        </pc:spChg>
        <pc:spChg chg="add del">
          <ac:chgData name="Natalie Hay" userId="S::nh39@stir.ac.uk::91161fc4-e24e-4bdd-8320-5ae2ae29e1c5" providerId="AD" clId="Web-{F3055F00-213D-4DB3-84F4-F670C40271EC}" dt="2023-02-06T14:43:52.498" v="92"/>
          <ac:spMkLst>
            <pc:docMk/>
            <pc:sldMk cId="3741959980" sldId="278"/>
            <ac:spMk id="18" creationId="{08C9B587-E65E-4B52-B37C-ABEBB6E87928}"/>
          </ac:spMkLst>
        </pc:spChg>
        <pc:picChg chg="add del mod ord">
          <ac:chgData name="Natalie Hay" userId="S::nh39@stir.ac.uk::91161fc4-e24e-4bdd-8320-5ae2ae29e1c5" providerId="AD" clId="Web-{F3055F00-213D-4DB3-84F4-F670C40271EC}" dt="2023-02-06T14:47:24.819" v="131"/>
          <ac:picMkLst>
            <pc:docMk/>
            <pc:sldMk cId="3741959980" sldId="278"/>
            <ac:picMk id="4" creationId="{9AA58C6F-3038-E8F2-493F-A238617673C3}"/>
          </ac:picMkLst>
        </pc:picChg>
        <pc:picChg chg="add del mod">
          <ac:chgData name="Natalie Hay" userId="S::nh39@stir.ac.uk::91161fc4-e24e-4bdd-8320-5ae2ae29e1c5" providerId="AD" clId="Web-{F3055F00-213D-4DB3-84F4-F670C40271EC}" dt="2023-02-06T14:43:58.810" v="94"/>
          <ac:picMkLst>
            <pc:docMk/>
            <pc:sldMk cId="3741959980" sldId="278"/>
            <ac:picMk id="7" creationId="{4BF2D89F-FA7B-49F2-8845-A2796F3365AF}"/>
          </ac:picMkLst>
        </pc:picChg>
        <pc:cxnChg chg="add del">
          <ac:chgData name="Natalie Hay" userId="S::nh39@stir.ac.uk::91161fc4-e24e-4bdd-8320-5ae2ae29e1c5" providerId="AD" clId="Web-{F3055F00-213D-4DB3-84F4-F670C40271EC}" dt="2023-02-06T14:43:48.685" v="90"/>
          <ac:cxnSpMkLst>
            <pc:docMk/>
            <pc:sldMk cId="3741959980" sldId="278"/>
            <ac:cxnSpMk id="10" creationId="{BCDAEC91-5BCE-4B55-9CC0-43EF94CB734B}"/>
          </ac:cxnSpMkLst>
        </pc:cxnChg>
        <pc:cxnChg chg="add del">
          <ac:chgData name="Natalie Hay" userId="S::nh39@stir.ac.uk::91161fc4-e24e-4bdd-8320-5ae2ae29e1c5" providerId="AD" clId="Web-{F3055F00-213D-4DB3-84F4-F670C40271EC}" dt="2023-02-06T14:43:39.560" v="84"/>
          <ac:cxnSpMkLst>
            <pc:docMk/>
            <pc:sldMk cId="3741959980" sldId="278"/>
            <ac:cxnSpMk id="13" creationId="{D891E407-403B-4764-86C9-33A56D3BCAA3}"/>
          </ac:cxnSpMkLst>
        </pc:cxnChg>
        <pc:cxnChg chg="add del">
          <ac:chgData name="Natalie Hay" userId="S::nh39@stir.ac.uk::91161fc4-e24e-4bdd-8320-5ae2ae29e1c5" providerId="AD" clId="Web-{F3055F00-213D-4DB3-84F4-F670C40271EC}" dt="2023-02-06T14:43:39.560" v="84"/>
          <ac:cxnSpMkLst>
            <pc:docMk/>
            <pc:sldMk cId="3741959980" sldId="278"/>
            <ac:cxnSpMk id="15" creationId="{AA2EAA10-076F-46BD-8F0F-B9A2FB77A85C}"/>
          </ac:cxnSpMkLst>
        </pc:cxnChg>
      </pc:sldChg>
      <pc:sldChg chg="modSp add del replId">
        <pc:chgData name="Natalie Hay" userId="S::nh39@stir.ac.uk::91161fc4-e24e-4bdd-8320-5ae2ae29e1c5" providerId="AD" clId="Web-{F3055F00-213D-4DB3-84F4-F670C40271EC}" dt="2023-02-06T16:08:26.047" v="354"/>
        <pc:sldMkLst>
          <pc:docMk/>
          <pc:sldMk cId="69350570" sldId="279"/>
        </pc:sldMkLst>
        <pc:spChg chg="mod">
          <ac:chgData name="Natalie Hay" userId="S::nh39@stir.ac.uk::91161fc4-e24e-4bdd-8320-5ae2ae29e1c5" providerId="AD" clId="Web-{F3055F00-213D-4DB3-84F4-F670C40271EC}" dt="2023-02-06T15:39:29.522" v="178" actId="20577"/>
          <ac:spMkLst>
            <pc:docMk/>
            <pc:sldMk cId="69350570" sldId="279"/>
            <ac:spMk id="2" creationId="{05AAC613-92E4-40C6-B37A-70AD17992159}"/>
          </ac:spMkLst>
        </pc:spChg>
        <pc:spChg chg="mod">
          <ac:chgData name="Natalie Hay" userId="S::nh39@stir.ac.uk::91161fc4-e24e-4bdd-8320-5ae2ae29e1c5" providerId="AD" clId="Web-{F3055F00-213D-4DB3-84F4-F670C40271EC}" dt="2023-02-06T15:39:43.273" v="181" actId="20577"/>
          <ac:spMkLst>
            <pc:docMk/>
            <pc:sldMk cId="69350570" sldId="279"/>
            <ac:spMk id="3" creationId="{BEB73F43-F372-4CA4-9D67-3BB7F75BB6A8}"/>
          </ac:spMkLst>
        </pc:spChg>
      </pc:sldChg>
      <pc:sldChg chg="modSp new mod">
        <pc:chgData name="Natalie Hay" userId="S::nh39@stir.ac.uk::91161fc4-e24e-4bdd-8320-5ae2ae29e1c5" providerId="AD" clId="Web-{F3055F00-213D-4DB3-84F4-F670C40271EC}" dt="2023-02-06T16:59:20.223" v="1287" actId="20577"/>
        <pc:sldMkLst>
          <pc:docMk/>
          <pc:sldMk cId="2381838830" sldId="280"/>
        </pc:sldMkLst>
        <pc:spChg chg="mod">
          <ac:chgData name="Natalie Hay" userId="S::nh39@stir.ac.uk::91161fc4-e24e-4bdd-8320-5ae2ae29e1c5" providerId="AD" clId="Web-{F3055F00-213D-4DB3-84F4-F670C40271EC}" dt="2023-02-06T16:07:51.138" v="344" actId="20577"/>
          <ac:spMkLst>
            <pc:docMk/>
            <pc:sldMk cId="2381838830" sldId="280"/>
            <ac:spMk id="2" creationId="{41D7413F-4F4C-4785-D37B-4A6C7E7A0B5F}"/>
          </ac:spMkLst>
        </pc:spChg>
        <pc:spChg chg="mod">
          <ac:chgData name="Natalie Hay" userId="S::nh39@stir.ac.uk::91161fc4-e24e-4bdd-8320-5ae2ae29e1c5" providerId="AD" clId="Web-{F3055F00-213D-4DB3-84F4-F670C40271EC}" dt="2023-02-06T16:59:20.223" v="1287" actId="20577"/>
          <ac:spMkLst>
            <pc:docMk/>
            <pc:sldMk cId="2381838830" sldId="280"/>
            <ac:spMk id="3" creationId="{08EEC059-E34C-8BA9-2943-3E937FA47B96}"/>
          </ac:spMkLst>
        </pc:spChg>
      </pc:sldChg>
      <pc:sldChg chg="modSp new mod ord">
        <pc:chgData name="Natalie Hay" userId="S::nh39@stir.ac.uk::91161fc4-e24e-4bdd-8320-5ae2ae29e1c5" providerId="AD" clId="Web-{F3055F00-213D-4DB3-84F4-F670C40271EC}" dt="2023-02-06T17:58:10.836" v="2435"/>
        <pc:sldMkLst>
          <pc:docMk/>
          <pc:sldMk cId="656325310" sldId="281"/>
        </pc:sldMkLst>
        <pc:spChg chg="mod">
          <ac:chgData name="Natalie Hay" userId="S::nh39@stir.ac.uk::91161fc4-e24e-4bdd-8320-5ae2ae29e1c5" providerId="AD" clId="Web-{F3055F00-213D-4DB3-84F4-F670C40271EC}" dt="2023-02-06T16:08:14.171" v="351" actId="20577"/>
          <ac:spMkLst>
            <pc:docMk/>
            <pc:sldMk cId="656325310" sldId="281"/>
            <ac:spMk id="2" creationId="{7AC312F1-3987-3338-3B9A-2D230C5CB067}"/>
          </ac:spMkLst>
        </pc:spChg>
        <pc:spChg chg="mod">
          <ac:chgData name="Natalie Hay" userId="S::nh39@stir.ac.uk::91161fc4-e24e-4bdd-8320-5ae2ae29e1c5" providerId="AD" clId="Web-{F3055F00-213D-4DB3-84F4-F670C40271EC}" dt="2023-02-06T16:29:09.069" v="562" actId="14100"/>
          <ac:spMkLst>
            <pc:docMk/>
            <pc:sldMk cId="656325310" sldId="281"/>
            <ac:spMk id="3" creationId="{2239F9B3-C857-6529-53FF-6D19FE5933EB}"/>
          </ac:spMkLst>
        </pc:spChg>
      </pc:sldChg>
      <pc:sldChg chg="modSp new mod">
        <pc:chgData name="Natalie Hay" userId="S::nh39@stir.ac.uk::91161fc4-e24e-4bdd-8320-5ae2ae29e1c5" providerId="AD" clId="Web-{F3055F00-213D-4DB3-84F4-F670C40271EC}" dt="2023-02-06T18:04:08.141" v="2474" actId="14100"/>
        <pc:sldMkLst>
          <pc:docMk/>
          <pc:sldMk cId="875579492" sldId="282"/>
        </pc:sldMkLst>
        <pc:spChg chg="mod">
          <ac:chgData name="Natalie Hay" userId="S::nh39@stir.ac.uk::91161fc4-e24e-4bdd-8320-5ae2ae29e1c5" providerId="AD" clId="Web-{F3055F00-213D-4DB3-84F4-F670C40271EC}" dt="2023-02-06T18:04:08.141" v="2474" actId="14100"/>
          <ac:spMkLst>
            <pc:docMk/>
            <pc:sldMk cId="875579492" sldId="282"/>
            <ac:spMk id="2" creationId="{35A07FF7-DC78-75CB-95FB-73B0C1C65F1E}"/>
          </ac:spMkLst>
        </pc:spChg>
        <pc:spChg chg="mod">
          <ac:chgData name="Natalie Hay" userId="S::nh39@stir.ac.uk::91161fc4-e24e-4bdd-8320-5ae2ae29e1c5" providerId="AD" clId="Web-{F3055F00-213D-4DB3-84F4-F670C40271EC}" dt="2023-02-06T16:59:33.989" v="1288" actId="20577"/>
          <ac:spMkLst>
            <pc:docMk/>
            <pc:sldMk cId="875579492" sldId="282"/>
            <ac:spMk id="3" creationId="{E8FE88E2-9A4C-DC6B-7747-E25C0A1FDADB}"/>
          </ac:spMkLst>
        </pc:spChg>
      </pc:sldChg>
      <pc:sldChg chg="modSp new mod ord">
        <pc:chgData name="Natalie Hay" userId="S::nh39@stir.ac.uk::91161fc4-e24e-4bdd-8320-5ae2ae29e1c5" providerId="AD" clId="Web-{F3055F00-213D-4DB3-84F4-F670C40271EC}" dt="2023-02-06T17:01:55.717" v="1320" actId="20577"/>
        <pc:sldMkLst>
          <pc:docMk/>
          <pc:sldMk cId="3412133041" sldId="283"/>
        </pc:sldMkLst>
        <pc:spChg chg="mod">
          <ac:chgData name="Natalie Hay" userId="S::nh39@stir.ac.uk::91161fc4-e24e-4bdd-8320-5ae2ae29e1c5" providerId="AD" clId="Web-{F3055F00-213D-4DB3-84F4-F670C40271EC}" dt="2023-02-06T16:10:46.822" v="385" actId="20577"/>
          <ac:spMkLst>
            <pc:docMk/>
            <pc:sldMk cId="3412133041" sldId="283"/>
            <ac:spMk id="2" creationId="{C8831052-ABD8-CA7E-8994-C03CA4648C22}"/>
          </ac:spMkLst>
        </pc:spChg>
        <pc:spChg chg="mod">
          <ac:chgData name="Natalie Hay" userId="S::nh39@stir.ac.uk::91161fc4-e24e-4bdd-8320-5ae2ae29e1c5" providerId="AD" clId="Web-{F3055F00-213D-4DB3-84F4-F670C40271EC}" dt="2023-02-06T17:01:55.717" v="1320" actId="20577"/>
          <ac:spMkLst>
            <pc:docMk/>
            <pc:sldMk cId="3412133041" sldId="283"/>
            <ac:spMk id="3" creationId="{981031B1-92BF-4DCB-C386-DF4318A6609F}"/>
          </ac:spMkLst>
        </pc:spChg>
      </pc:sldChg>
      <pc:sldChg chg="modSp new mod">
        <pc:chgData name="Natalie Hay" userId="S::nh39@stir.ac.uk::91161fc4-e24e-4bdd-8320-5ae2ae29e1c5" providerId="AD" clId="Web-{F3055F00-213D-4DB3-84F4-F670C40271EC}" dt="2023-02-06T17:00:43.666" v="1309" actId="20577"/>
        <pc:sldMkLst>
          <pc:docMk/>
          <pc:sldMk cId="3534895151" sldId="284"/>
        </pc:sldMkLst>
        <pc:spChg chg="mod">
          <ac:chgData name="Natalie Hay" userId="S::nh39@stir.ac.uk::91161fc4-e24e-4bdd-8320-5ae2ae29e1c5" providerId="AD" clId="Web-{F3055F00-213D-4DB3-84F4-F670C40271EC}" dt="2023-02-06T16:58:15.156" v="1281" actId="14100"/>
          <ac:spMkLst>
            <pc:docMk/>
            <pc:sldMk cId="3534895151" sldId="284"/>
            <ac:spMk id="2" creationId="{D7CF1712-6CD8-14F5-CC32-E0A111E1A7B7}"/>
          </ac:spMkLst>
        </pc:spChg>
        <pc:spChg chg="mod">
          <ac:chgData name="Natalie Hay" userId="S::nh39@stir.ac.uk::91161fc4-e24e-4bdd-8320-5ae2ae29e1c5" providerId="AD" clId="Web-{F3055F00-213D-4DB3-84F4-F670C40271EC}" dt="2023-02-06T17:00:43.666" v="1309" actId="20577"/>
          <ac:spMkLst>
            <pc:docMk/>
            <pc:sldMk cId="3534895151" sldId="284"/>
            <ac:spMk id="3" creationId="{6505F5D9-0A23-3AC3-FA7C-A7BF00922170}"/>
          </ac:spMkLst>
        </pc:spChg>
      </pc:sldChg>
      <pc:sldChg chg="modSp new mod">
        <pc:chgData name="Natalie Hay" userId="S::nh39@stir.ac.uk::91161fc4-e24e-4bdd-8320-5ae2ae29e1c5" providerId="AD" clId="Web-{F3055F00-213D-4DB3-84F4-F670C40271EC}" dt="2023-02-06T16:57:50.904" v="1280"/>
        <pc:sldMkLst>
          <pc:docMk/>
          <pc:sldMk cId="3848863323" sldId="285"/>
        </pc:sldMkLst>
        <pc:spChg chg="mod">
          <ac:chgData name="Natalie Hay" userId="S::nh39@stir.ac.uk::91161fc4-e24e-4bdd-8320-5ae2ae29e1c5" providerId="AD" clId="Web-{F3055F00-213D-4DB3-84F4-F670C40271EC}" dt="2023-02-06T16:09:52.521" v="379" actId="20577"/>
          <ac:spMkLst>
            <pc:docMk/>
            <pc:sldMk cId="3848863323" sldId="285"/>
            <ac:spMk id="2" creationId="{1FF898AD-6F6E-797B-4BEC-68EC28769550}"/>
          </ac:spMkLst>
        </pc:spChg>
      </pc:sldChg>
      <pc:sldChg chg="modSp new mod">
        <pc:chgData name="Natalie Hay" userId="S::nh39@stir.ac.uk::91161fc4-e24e-4bdd-8320-5ae2ae29e1c5" providerId="AD" clId="Web-{F3055F00-213D-4DB3-84F4-F670C40271EC}" dt="2023-02-06T17:05:29.138" v="1421" actId="20577"/>
        <pc:sldMkLst>
          <pc:docMk/>
          <pc:sldMk cId="608930190" sldId="286"/>
        </pc:sldMkLst>
        <pc:spChg chg="mod">
          <ac:chgData name="Natalie Hay" userId="S::nh39@stir.ac.uk::91161fc4-e24e-4bdd-8320-5ae2ae29e1c5" providerId="AD" clId="Web-{F3055F00-213D-4DB3-84F4-F670C40271EC}" dt="2023-02-06T17:02:19.407" v="1341" actId="20577"/>
          <ac:spMkLst>
            <pc:docMk/>
            <pc:sldMk cId="608930190" sldId="286"/>
            <ac:spMk id="2" creationId="{7036575A-E027-2CE8-EB8D-F86C23DE7E6C}"/>
          </ac:spMkLst>
        </pc:spChg>
        <pc:spChg chg="mod">
          <ac:chgData name="Natalie Hay" userId="S::nh39@stir.ac.uk::91161fc4-e24e-4bdd-8320-5ae2ae29e1c5" providerId="AD" clId="Web-{F3055F00-213D-4DB3-84F4-F670C40271EC}" dt="2023-02-06T17:05:29.138" v="1421" actId="20577"/>
          <ac:spMkLst>
            <pc:docMk/>
            <pc:sldMk cId="608930190" sldId="286"/>
            <ac:spMk id="3" creationId="{350C374C-930F-6AA2-F6DB-ACD1DA19F10C}"/>
          </ac:spMkLst>
        </pc:spChg>
      </pc:sldChg>
      <pc:sldChg chg="new del">
        <pc:chgData name="Natalie Hay" userId="S::nh39@stir.ac.uk::91161fc4-e24e-4bdd-8320-5ae2ae29e1c5" providerId="AD" clId="Web-{F3055F00-213D-4DB3-84F4-F670C40271EC}" dt="2023-02-06T16:11:03.323" v="389"/>
        <pc:sldMkLst>
          <pc:docMk/>
          <pc:sldMk cId="2984928000" sldId="286"/>
        </pc:sldMkLst>
      </pc:sldChg>
      <pc:sldChg chg="modSp new mod">
        <pc:chgData name="Natalie Hay" userId="S::nh39@stir.ac.uk::91161fc4-e24e-4bdd-8320-5ae2ae29e1c5" providerId="AD" clId="Web-{F3055F00-213D-4DB3-84F4-F670C40271EC}" dt="2023-02-06T17:43:26.729" v="1963" actId="20577"/>
        <pc:sldMkLst>
          <pc:docMk/>
          <pc:sldMk cId="910080341" sldId="287"/>
        </pc:sldMkLst>
        <pc:spChg chg="mod">
          <ac:chgData name="Natalie Hay" userId="S::nh39@stir.ac.uk::91161fc4-e24e-4bdd-8320-5ae2ae29e1c5" providerId="AD" clId="Web-{F3055F00-213D-4DB3-84F4-F670C40271EC}" dt="2023-02-06T17:05:33.217" v="1423" actId="20577"/>
          <ac:spMkLst>
            <pc:docMk/>
            <pc:sldMk cId="910080341" sldId="287"/>
            <ac:spMk id="2" creationId="{5548A56C-BAC6-3B07-5D11-A109BF4106AB}"/>
          </ac:spMkLst>
        </pc:spChg>
        <pc:spChg chg="mod">
          <ac:chgData name="Natalie Hay" userId="S::nh39@stir.ac.uk::91161fc4-e24e-4bdd-8320-5ae2ae29e1c5" providerId="AD" clId="Web-{F3055F00-213D-4DB3-84F4-F670C40271EC}" dt="2023-02-06T17:43:26.729" v="1963" actId="20577"/>
          <ac:spMkLst>
            <pc:docMk/>
            <pc:sldMk cId="910080341" sldId="287"/>
            <ac:spMk id="3" creationId="{A4CD79CD-F6BA-7154-884D-22DA03A484D3}"/>
          </ac:spMkLst>
        </pc:spChg>
      </pc:sldChg>
      <pc:sldChg chg="modSp add mod replId">
        <pc:chgData name="Natalie Hay" userId="S::nh39@stir.ac.uk::91161fc4-e24e-4bdd-8320-5ae2ae29e1c5" providerId="AD" clId="Web-{F3055F00-213D-4DB3-84F4-F670C40271EC}" dt="2023-02-06T16:57:50.904" v="1280"/>
        <pc:sldMkLst>
          <pc:docMk/>
          <pc:sldMk cId="2282039114" sldId="288"/>
        </pc:sldMkLst>
        <pc:spChg chg="mod">
          <ac:chgData name="Natalie Hay" userId="S::nh39@stir.ac.uk::91161fc4-e24e-4bdd-8320-5ae2ae29e1c5" providerId="AD" clId="Web-{F3055F00-213D-4DB3-84F4-F670C40271EC}" dt="2023-02-06T16:12:23.500" v="412" actId="20577"/>
          <ac:spMkLst>
            <pc:docMk/>
            <pc:sldMk cId="2282039114" sldId="288"/>
            <ac:spMk id="2" creationId="{1FF898AD-6F6E-797B-4BEC-68EC28769550}"/>
          </ac:spMkLst>
        </pc:spChg>
      </pc:sldChg>
      <pc:sldChg chg="modSp new mod">
        <pc:chgData name="Natalie Hay" userId="S::nh39@stir.ac.uk::91161fc4-e24e-4bdd-8320-5ae2ae29e1c5" providerId="AD" clId="Web-{F3055F00-213D-4DB3-84F4-F670C40271EC}" dt="2023-02-06T17:14:35.878" v="1855" actId="14100"/>
        <pc:sldMkLst>
          <pc:docMk/>
          <pc:sldMk cId="3698405452" sldId="289"/>
        </pc:sldMkLst>
        <pc:spChg chg="mod">
          <ac:chgData name="Natalie Hay" userId="S::nh39@stir.ac.uk::91161fc4-e24e-4bdd-8320-5ae2ae29e1c5" providerId="AD" clId="Web-{F3055F00-213D-4DB3-84F4-F670C40271EC}" dt="2023-02-06T16:51:23.550" v="1202" actId="20577"/>
          <ac:spMkLst>
            <pc:docMk/>
            <pc:sldMk cId="3698405452" sldId="289"/>
            <ac:spMk id="2" creationId="{71E8F203-4BD3-38E1-35D3-E74E6BA1A0FA}"/>
          </ac:spMkLst>
        </pc:spChg>
        <pc:spChg chg="mod">
          <ac:chgData name="Natalie Hay" userId="S::nh39@stir.ac.uk::91161fc4-e24e-4bdd-8320-5ae2ae29e1c5" providerId="AD" clId="Web-{F3055F00-213D-4DB3-84F4-F670C40271EC}" dt="2023-02-06T17:14:35.878" v="1855" actId="14100"/>
          <ac:spMkLst>
            <pc:docMk/>
            <pc:sldMk cId="3698405452" sldId="289"/>
            <ac:spMk id="3" creationId="{F10C064B-148F-44D7-9939-9E76ABB29684}"/>
          </ac:spMkLst>
        </pc:spChg>
      </pc:sldChg>
      <pc:sldChg chg="modSp new mod">
        <pc:chgData name="Natalie Hay" userId="S::nh39@stir.ac.uk::91161fc4-e24e-4bdd-8320-5ae2ae29e1c5" providerId="AD" clId="Web-{F3055F00-213D-4DB3-84F4-F670C40271EC}" dt="2023-02-06T17:15:27.866" v="1862" actId="20577"/>
        <pc:sldMkLst>
          <pc:docMk/>
          <pc:sldMk cId="1370191848" sldId="290"/>
        </pc:sldMkLst>
        <pc:spChg chg="mod">
          <ac:chgData name="Natalie Hay" userId="S::nh39@stir.ac.uk::91161fc4-e24e-4bdd-8320-5ae2ae29e1c5" providerId="AD" clId="Web-{F3055F00-213D-4DB3-84F4-F670C40271EC}" dt="2023-02-06T16:52:04.302" v="1213" actId="20577"/>
          <ac:spMkLst>
            <pc:docMk/>
            <pc:sldMk cId="1370191848" sldId="290"/>
            <ac:spMk id="2" creationId="{3B390FCB-F997-E398-9C50-E0A7D72B64CC}"/>
          </ac:spMkLst>
        </pc:spChg>
        <pc:spChg chg="mod">
          <ac:chgData name="Natalie Hay" userId="S::nh39@stir.ac.uk::91161fc4-e24e-4bdd-8320-5ae2ae29e1c5" providerId="AD" clId="Web-{F3055F00-213D-4DB3-84F4-F670C40271EC}" dt="2023-02-06T17:15:27.866" v="1862" actId="20577"/>
          <ac:spMkLst>
            <pc:docMk/>
            <pc:sldMk cId="1370191848" sldId="290"/>
            <ac:spMk id="3" creationId="{EC4B90D6-5351-B3FF-0FAE-2637043F486C}"/>
          </ac:spMkLst>
        </pc:spChg>
      </pc:sldChg>
      <pc:sldChg chg="modSp new mod">
        <pc:chgData name="Natalie Hay" userId="S::nh39@stir.ac.uk::91161fc4-e24e-4bdd-8320-5ae2ae29e1c5" providerId="AD" clId="Web-{F3055F00-213D-4DB3-84F4-F670C40271EC}" dt="2023-02-06T17:28:16.903" v="1890" actId="14100"/>
        <pc:sldMkLst>
          <pc:docMk/>
          <pc:sldMk cId="496109389" sldId="291"/>
        </pc:sldMkLst>
        <pc:spChg chg="mod">
          <ac:chgData name="Natalie Hay" userId="S::nh39@stir.ac.uk::91161fc4-e24e-4bdd-8320-5ae2ae29e1c5" providerId="AD" clId="Web-{F3055F00-213D-4DB3-84F4-F670C40271EC}" dt="2023-02-06T16:53:29.402" v="1275" actId="20577"/>
          <ac:spMkLst>
            <pc:docMk/>
            <pc:sldMk cId="496109389" sldId="291"/>
            <ac:spMk id="2" creationId="{3C419A2E-A940-B975-6F5D-B18E1214C1B5}"/>
          </ac:spMkLst>
        </pc:spChg>
        <pc:spChg chg="mod">
          <ac:chgData name="Natalie Hay" userId="S::nh39@stir.ac.uk::91161fc4-e24e-4bdd-8320-5ae2ae29e1c5" providerId="AD" clId="Web-{F3055F00-213D-4DB3-84F4-F670C40271EC}" dt="2023-02-06T17:28:16.903" v="1890" actId="14100"/>
          <ac:spMkLst>
            <pc:docMk/>
            <pc:sldMk cId="496109389" sldId="291"/>
            <ac:spMk id="3" creationId="{D0DBC295-8140-DD3F-3C86-8A32BC68CB2B}"/>
          </ac:spMkLst>
        </pc:spChg>
      </pc:sldChg>
      <pc:sldChg chg="modSp add mod replId setBg">
        <pc:chgData name="Natalie Hay" userId="S::nh39@stir.ac.uk::91161fc4-e24e-4bdd-8320-5ae2ae29e1c5" providerId="AD" clId="Web-{F3055F00-213D-4DB3-84F4-F670C40271EC}" dt="2023-02-06T16:57:50.904" v="1280"/>
        <pc:sldMkLst>
          <pc:docMk/>
          <pc:sldMk cId="52771867" sldId="292"/>
        </pc:sldMkLst>
        <pc:spChg chg="mod">
          <ac:chgData name="Natalie Hay" userId="S::nh39@stir.ac.uk::91161fc4-e24e-4bdd-8320-5ae2ae29e1c5" providerId="AD" clId="Web-{F3055F00-213D-4DB3-84F4-F670C40271EC}" dt="2023-02-06T16:20:25.377" v="453" actId="20577"/>
          <ac:spMkLst>
            <pc:docMk/>
            <pc:sldMk cId="52771867" sldId="292"/>
            <ac:spMk id="2" creationId="{1FF898AD-6F6E-797B-4BEC-68EC28769550}"/>
          </ac:spMkLst>
        </pc:spChg>
      </pc:sldChg>
      <pc:sldChg chg="modSp new mod">
        <pc:chgData name="Natalie Hay" userId="S::nh39@stir.ac.uk::91161fc4-e24e-4bdd-8320-5ae2ae29e1c5" providerId="AD" clId="Web-{F3055F00-213D-4DB3-84F4-F670C40271EC}" dt="2023-02-06T17:47:50.154" v="1979" actId="20577"/>
        <pc:sldMkLst>
          <pc:docMk/>
          <pc:sldMk cId="3001329976" sldId="293"/>
        </pc:sldMkLst>
        <pc:spChg chg="mod">
          <ac:chgData name="Natalie Hay" userId="S::nh39@stir.ac.uk::91161fc4-e24e-4bdd-8320-5ae2ae29e1c5" providerId="AD" clId="Web-{F3055F00-213D-4DB3-84F4-F670C40271EC}" dt="2023-02-06T17:29:05.968" v="1893" actId="20577"/>
          <ac:spMkLst>
            <pc:docMk/>
            <pc:sldMk cId="3001329976" sldId="293"/>
            <ac:spMk id="2" creationId="{3D739CF4-6BF0-F044-9BEE-2C84D6DCFED7}"/>
          </ac:spMkLst>
        </pc:spChg>
        <pc:spChg chg="mod">
          <ac:chgData name="Natalie Hay" userId="S::nh39@stir.ac.uk::91161fc4-e24e-4bdd-8320-5ae2ae29e1c5" providerId="AD" clId="Web-{F3055F00-213D-4DB3-84F4-F670C40271EC}" dt="2023-02-06T17:47:50.154" v="1979" actId="20577"/>
          <ac:spMkLst>
            <pc:docMk/>
            <pc:sldMk cId="3001329976" sldId="293"/>
            <ac:spMk id="3" creationId="{5CEE187D-3B68-402A-414B-B8262CD1B6E1}"/>
          </ac:spMkLst>
        </pc:spChg>
      </pc:sldChg>
      <pc:sldChg chg="modSp new mod">
        <pc:chgData name="Natalie Hay" userId="S::nh39@stir.ac.uk::91161fc4-e24e-4bdd-8320-5ae2ae29e1c5" providerId="AD" clId="Web-{F3055F00-213D-4DB3-84F4-F670C40271EC}" dt="2023-02-06T17:49:04.846" v="1983" actId="20577"/>
        <pc:sldMkLst>
          <pc:docMk/>
          <pc:sldMk cId="530071559" sldId="294"/>
        </pc:sldMkLst>
        <pc:spChg chg="mod">
          <ac:chgData name="Natalie Hay" userId="S::nh39@stir.ac.uk::91161fc4-e24e-4bdd-8320-5ae2ae29e1c5" providerId="AD" clId="Web-{F3055F00-213D-4DB3-84F4-F670C40271EC}" dt="2023-02-06T17:49:04.846" v="1983" actId="20577"/>
          <ac:spMkLst>
            <pc:docMk/>
            <pc:sldMk cId="530071559" sldId="294"/>
            <ac:spMk id="2" creationId="{88F3A8F6-BC48-C65C-9AC7-BDE240C9FEE6}"/>
          </ac:spMkLst>
        </pc:spChg>
        <pc:spChg chg="mod">
          <ac:chgData name="Natalie Hay" userId="S::nh39@stir.ac.uk::91161fc4-e24e-4bdd-8320-5ae2ae29e1c5" providerId="AD" clId="Web-{F3055F00-213D-4DB3-84F4-F670C40271EC}" dt="2023-02-06T17:39:09.181" v="1939" actId="20577"/>
          <ac:spMkLst>
            <pc:docMk/>
            <pc:sldMk cId="530071559" sldId="294"/>
            <ac:spMk id="3" creationId="{966604C7-D6BE-04D7-CCDD-97B636A4FB6A}"/>
          </ac:spMkLst>
        </pc:spChg>
      </pc:sldChg>
      <pc:sldChg chg="modSp new mod">
        <pc:chgData name="Natalie Hay" userId="S::nh39@stir.ac.uk::91161fc4-e24e-4bdd-8320-5ae2ae29e1c5" providerId="AD" clId="Web-{F3055F00-213D-4DB3-84F4-F670C40271EC}" dt="2023-02-06T17:53:51.959" v="2365" actId="20577"/>
        <pc:sldMkLst>
          <pc:docMk/>
          <pc:sldMk cId="1980237456" sldId="295"/>
        </pc:sldMkLst>
        <pc:spChg chg="mod">
          <ac:chgData name="Natalie Hay" userId="S::nh39@stir.ac.uk::91161fc4-e24e-4bdd-8320-5ae2ae29e1c5" providerId="AD" clId="Web-{F3055F00-213D-4DB3-84F4-F670C40271EC}" dt="2023-02-06T16:21:28.022" v="475" actId="20577"/>
          <ac:spMkLst>
            <pc:docMk/>
            <pc:sldMk cId="1980237456" sldId="295"/>
            <ac:spMk id="2" creationId="{43187197-C377-3BAE-3CD0-82E80ACB0C65}"/>
          </ac:spMkLst>
        </pc:spChg>
        <pc:spChg chg="mod">
          <ac:chgData name="Natalie Hay" userId="S::nh39@stir.ac.uk::91161fc4-e24e-4bdd-8320-5ae2ae29e1c5" providerId="AD" clId="Web-{F3055F00-213D-4DB3-84F4-F670C40271EC}" dt="2023-02-06T17:53:51.959" v="2365" actId="20577"/>
          <ac:spMkLst>
            <pc:docMk/>
            <pc:sldMk cId="1980237456" sldId="295"/>
            <ac:spMk id="3" creationId="{6D98AD3E-6925-3269-8B5B-88DA9B20D930}"/>
          </ac:spMkLst>
        </pc:spChg>
      </pc:sldChg>
      <pc:sldChg chg="modSp new del mod">
        <pc:chgData name="Natalie Hay" userId="S::nh39@stir.ac.uk::91161fc4-e24e-4bdd-8320-5ae2ae29e1c5" providerId="AD" clId="Web-{F3055F00-213D-4DB3-84F4-F670C40271EC}" dt="2023-02-06T17:54:43.447" v="2376"/>
        <pc:sldMkLst>
          <pc:docMk/>
          <pc:sldMk cId="2495244062" sldId="296"/>
        </pc:sldMkLst>
        <pc:spChg chg="mod">
          <ac:chgData name="Natalie Hay" userId="S::nh39@stir.ac.uk::91161fc4-e24e-4bdd-8320-5ae2ae29e1c5" providerId="AD" clId="Web-{F3055F00-213D-4DB3-84F4-F670C40271EC}" dt="2023-02-06T16:22:08.149" v="498" actId="20577"/>
          <ac:spMkLst>
            <pc:docMk/>
            <pc:sldMk cId="2495244062" sldId="296"/>
            <ac:spMk id="2" creationId="{09E20F07-B118-F5E2-C68D-D4D8B21D506A}"/>
          </ac:spMkLst>
        </pc:spChg>
        <pc:spChg chg="mod">
          <ac:chgData name="Natalie Hay" userId="S::nh39@stir.ac.uk::91161fc4-e24e-4bdd-8320-5ae2ae29e1c5" providerId="AD" clId="Web-{F3055F00-213D-4DB3-84F4-F670C40271EC}" dt="2023-02-06T17:54:17.742" v="2375" actId="14100"/>
          <ac:spMkLst>
            <pc:docMk/>
            <pc:sldMk cId="2495244062" sldId="296"/>
            <ac:spMk id="3" creationId="{FF9990B7-D79B-2EC4-A4DE-8EA72B069389}"/>
          </ac:spMkLst>
        </pc:spChg>
      </pc:sldChg>
      <pc:sldChg chg="modSp new mod ord">
        <pc:chgData name="Natalie Hay" userId="S::nh39@stir.ac.uk::91161fc4-e24e-4bdd-8320-5ae2ae29e1c5" providerId="AD" clId="Web-{F3055F00-213D-4DB3-84F4-F670C40271EC}" dt="2023-02-06T17:58:02.882" v="2434"/>
        <pc:sldMkLst>
          <pc:docMk/>
          <pc:sldMk cId="375478641" sldId="297"/>
        </pc:sldMkLst>
        <pc:spChg chg="mod">
          <ac:chgData name="Natalie Hay" userId="S::nh39@stir.ac.uk::91161fc4-e24e-4bdd-8320-5ae2ae29e1c5" providerId="AD" clId="Web-{F3055F00-213D-4DB3-84F4-F670C40271EC}" dt="2023-02-06T17:56:40.283" v="2420" actId="20577"/>
          <ac:spMkLst>
            <pc:docMk/>
            <pc:sldMk cId="375478641" sldId="297"/>
            <ac:spMk id="2" creationId="{DB2B6AEA-521B-EEEE-3710-AA9D6B457D6C}"/>
          </ac:spMkLst>
        </pc:spChg>
        <pc:spChg chg="mod">
          <ac:chgData name="Natalie Hay" userId="S::nh39@stir.ac.uk::91161fc4-e24e-4bdd-8320-5ae2ae29e1c5" providerId="AD" clId="Web-{F3055F00-213D-4DB3-84F4-F670C40271EC}" dt="2023-02-06T17:57:02.222" v="2427" actId="20577"/>
          <ac:spMkLst>
            <pc:docMk/>
            <pc:sldMk cId="375478641" sldId="297"/>
            <ac:spMk id="3" creationId="{CC513B7F-0074-76E1-20C2-F2668BF3C4FE}"/>
          </ac:spMkLst>
        </pc:spChg>
      </pc:sldChg>
      <pc:sldChg chg="modSp new mod ord">
        <pc:chgData name="Natalie Hay" userId="S::nh39@stir.ac.uk::91161fc4-e24e-4bdd-8320-5ae2ae29e1c5" providerId="AD" clId="Web-{F3055F00-213D-4DB3-84F4-F670C40271EC}" dt="2023-02-06T17:59:07.012" v="2441" actId="14100"/>
        <pc:sldMkLst>
          <pc:docMk/>
          <pc:sldMk cId="392934198" sldId="298"/>
        </pc:sldMkLst>
        <pc:spChg chg="mod">
          <ac:chgData name="Natalie Hay" userId="S::nh39@stir.ac.uk::91161fc4-e24e-4bdd-8320-5ae2ae29e1c5" providerId="AD" clId="Web-{F3055F00-213D-4DB3-84F4-F670C40271EC}" dt="2023-02-06T17:57:33.255" v="2430" actId="20577"/>
          <ac:spMkLst>
            <pc:docMk/>
            <pc:sldMk cId="392934198" sldId="298"/>
            <ac:spMk id="2" creationId="{2C60D3A0-4EEE-9F61-75A4-8482DAE294DA}"/>
          </ac:spMkLst>
        </pc:spChg>
        <pc:spChg chg="mod">
          <ac:chgData name="Natalie Hay" userId="S::nh39@stir.ac.uk::91161fc4-e24e-4bdd-8320-5ae2ae29e1c5" providerId="AD" clId="Web-{F3055F00-213D-4DB3-84F4-F670C40271EC}" dt="2023-02-06T17:59:07.012" v="2441" actId="14100"/>
          <ac:spMkLst>
            <pc:docMk/>
            <pc:sldMk cId="392934198" sldId="298"/>
            <ac:spMk id="3" creationId="{DF0A14C8-1FA4-C6B1-14E7-B4C047616CF8}"/>
          </ac:spMkLst>
        </pc:spChg>
      </pc:sldChg>
      <pc:sldChg chg="modSp new mod ord">
        <pc:chgData name="Natalie Hay" userId="S::nh39@stir.ac.uk::91161fc4-e24e-4bdd-8320-5ae2ae29e1c5" providerId="AD" clId="Web-{F3055F00-213D-4DB3-84F4-F670C40271EC}" dt="2023-02-06T17:58:52.464" v="2439" actId="20577"/>
        <pc:sldMkLst>
          <pc:docMk/>
          <pc:sldMk cId="1295391900" sldId="299"/>
        </pc:sldMkLst>
        <pc:spChg chg="mod">
          <ac:chgData name="Natalie Hay" userId="S::nh39@stir.ac.uk::91161fc4-e24e-4bdd-8320-5ae2ae29e1c5" providerId="AD" clId="Web-{F3055F00-213D-4DB3-84F4-F670C40271EC}" dt="2023-02-06T16:23:53.078" v="529" actId="20577"/>
          <ac:spMkLst>
            <pc:docMk/>
            <pc:sldMk cId="1295391900" sldId="299"/>
            <ac:spMk id="2" creationId="{08347F8A-0A01-64D4-4240-D5D0803A17B7}"/>
          </ac:spMkLst>
        </pc:spChg>
        <pc:spChg chg="mod">
          <ac:chgData name="Natalie Hay" userId="S::nh39@stir.ac.uk::91161fc4-e24e-4bdd-8320-5ae2ae29e1c5" providerId="AD" clId="Web-{F3055F00-213D-4DB3-84F4-F670C40271EC}" dt="2023-02-06T17:58:52.464" v="2439" actId="20577"/>
          <ac:spMkLst>
            <pc:docMk/>
            <pc:sldMk cId="1295391900" sldId="299"/>
            <ac:spMk id="3" creationId="{05688F1E-36A7-96EC-2C12-5EACAFD4DF1D}"/>
          </ac:spMkLst>
        </pc:spChg>
      </pc:sldChg>
      <pc:sldChg chg="modSp add mod replId">
        <pc:chgData name="Natalie Hay" userId="S::nh39@stir.ac.uk::91161fc4-e24e-4bdd-8320-5ae2ae29e1c5" providerId="AD" clId="Web-{F3055F00-213D-4DB3-84F4-F670C40271EC}" dt="2023-02-06T18:00:11.125" v="2473" actId="20577"/>
        <pc:sldMkLst>
          <pc:docMk/>
          <pc:sldMk cId="3847504790" sldId="300"/>
        </pc:sldMkLst>
        <pc:spChg chg="mod">
          <ac:chgData name="Natalie Hay" userId="S::nh39@stir.ac.uk::91161fc4-e24e-4bdd-8320-5ae2ae29e1c5" providerId="AD" clId="Web-{F3055F00-213D-4DB3-84F4-F670C40271EC}" dt="2023-02-06T17:59:51.905" v="2442" actId="20577"/>
          <ac:spMkLst>
            <pc:docMk/>
            <pc:sldMk cId="3847504790" sldId="300"/>
            <ac:spMk id="2" creationId="{1FF898AD-6F6E-797B-4BEC-68EC28769550}"/>
          </ac:spMkLst>
        </pc:spChg>
        <pc:spChg chg="mod">
          <ac:chgData name="Natalie Hay" userId="S::nh39@stir.ac.uk::91161fc4-e24e-4bdd-8320-5ae2ae29e1c5" providerId="AD" clId="Web-{F3055F00-213D-4DB3-84F4-F670C40271EC}" dt="2023-02-06T18:00:11.125" v="2473" actId="20577"/>
          <ac:spMkLst>
            <pc:docMk/>
            <pc:sldMk cId="3847504790" sldId="300"/>
            <ac:spMk id="3" creationId="{F6742057-034F-BD81-B84F-6825BEB1D53E}"/>
          </ac:spMkLst>
        </pc:spChg>
      </pc:sldChg>
      <pc:sldChg chg="modSp add mod replId">
        <pc:chgData name="Natalie Hay" userId="S::nh39@stir.ac.uk::91161fc4-e24e-4bdd-8320-5ae2ae29e1c5" providerId="AD" clId="Web-{F3055F00-213D-4DB3-84F4-F670C40271EC}" dt="2023-02-06T17:01:15.465" v="1314" actId="20577"/>
        <pc:sldMkLst>
          <pc:docMk/>
          <pc:sldMk cId="1291838956" sldId="301"/>
        </pc:sldMkLst>
        <pc:spChg chg="mod">
          <ac:chgData name="Natalie Hay" userId="S::nh39@stir.ac.uk::91161fc4-e24e-4bdd-8320-5ae2ae29e1c5" providerId="AD" clId="Web-{F3055F00-213D-4DB3-84F4-F670C40271EC}" dt="2023-02-06T16:58:20.844" v="1282" actId="14100"/>
          <ac:spMkLst>
            <pc:docMk/>
            <pc:sldMk cId="1291838956" sldId="301"/>
            <ac:spMk id="2" creationId="{D7CF1712-6CD8-14F5-CC32-E0A111E1A7B7}"/>
          </ac:spMkLst>
        </pc:spChg>
        <pc:spChg chg="mod">
          <ac:chgData name="Natalie Hay" userId="S::nh39@stir.ac.uk::91161fc4-e24e-4bdd-8320-5ae2ae29e1c5" providerId="AD" clId="Web-{F3055F00-213D-4DB3-84F4-F670C40271EC}" dt="2023-02-06T17:01:15.465" v="1314" actId="20577"/>
          <ac:spMkLst>
            <pc:docMk/>
            <pc:sldMk cId="1291838956" sldId="301"/>
            <ac:spMk id="3" creationId="{6505F5D9-0A23-3AC3-FA7C-A7BF00922170}"/>
          </ac:spMkLst>
        </pc:spChg>
      </pc:sldChg>
      <pc:sldMasterChg chg="add mod setBg addSldLayout modSldLayout">
        <pc:chgData name="Natalie Hay" userId="S::nh39@stir.ac.uk::91161fc4-e24e-4bdd-8320-5ae2ae29e1c5" providerId="AD" clId="Web-{F3055F00-213D-4DB3-84F4-F670C40271EC}" dt="2023-02-06T16:57:50.904" v="1280"/>
        <pc:sldMasterMkLst>
          <pc:docMk/>
          <pc:sldMasterMk cId="4013935729" sldId="2147483648"/>
        </pc:sldMasterMkLst>
        <pc:sldLayoutChg chg="add mod">
          <pc:chgData name="Natalie Hay" userId="S::nh39@stir.ac.uk::91161fc4-e24e-4bdd-8320-5ae2ae29e1c5" providerId="AD" clId="Web-{F3055F00-213D-4DB3-84F4-F670C40271EC}" dt="2023-02-06T16:57:50.904" v="1280"/>
          <pc:sldLayoutMkLst>
            <pc:docMk/>
            <pc:sldMasterMk cId="4013935729" sldId="2147483648"/>
            <pc:sldLayoutMk cId="2545453189" sldId="2147483649"/>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807370837" sldId="2147483650"/>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2778433672" sldId="2147483651"/>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612993045" sldId="2147483652"/>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905247459" sldId="2147483653"/>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1264049391" sldId="2147483654"/>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940164129" sldId="2147483655"/>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263012912" sldId="2147483656"/>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1973328681" sldId="2147483657"/>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2525124838" sldId="2147483658"/>
          </pc:sldLayoutMkLst>
        </pc:sldLayoutChg>
        <pc:sldLayoutChg chg="add mod">
          <pc:chgData name="Natalie Hay" userId="S::nh39@stir.ac.uk::91161fc4-e24e-4bdd-8320-5ae2ae29e1c5" providerId="AD" clId="Web-{F3055F00-213D-4DB3-84F4-F670C40271EC}" dt="2023-02-06T16:57:50.904" v="1280"/>
          <pc:sldLayoutMkLst>
            <pc:docMk/>
            <pc:sldMasterMk cId="4013935729" sldId="2147483648"/>
            <pc:sldLayoutMk cId="3286332543" sldId="2147483659"/>
          </pc:sldLayoutMkLst>
        </pc:sldLayoutChg>
      </pc:sldMasterChg>
      <pc:sldMasterChg chg="add mod setBg addSldLayout modSldLayout">
        <pc:chgData name="Natalie Hay" userId="S::nh39@stir.ac.uk::91161fc4-e24e-4bdd-8320-5ae2ae29e1c5" providerId="AD" clId="Web-{F3055F00-213D-4DB3-84F4-F670C40271EC}" dt="2023-02-06T16:57:50.904" v="1280"/>
        <pc:sldMasterMkLst>
          <pc:docMk/>
          <pc:sldMasterMk cId="2394993073" sldId="2147483660"/>
        </pc:sldMasterMkLst>
        <pc:sldLayoutChg chg="add mod">
          <pc:chgData name="Natalie Hay" userId="S::nh39@stir.ac.uk::91161fc4-e24e-4bdd-8320-5ae2ae29e1c5" providerId="AD" clId="Web-{F3055F00-213D-4DB3-84F4-F670C40271EC}" dt="2023-02-06T16:57:50.904" v="1280"/>
          <pc:sldLayoutMkLst>
            <pc:docMk/>
            <pc:sldMasterMk cId="2394993073" sldId="2147483660"/>
            <pc:sldLayoutMk cId="3677609335" sldId="2147483661"/>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1768183779" sldId="2147483662"/>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1917154416" sldId="2147483663"/>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3677203519" sldId="2147483664"/>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3697635049" sldId="2147483665"/>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2661707105" sldId="2147483666"/>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3669892178" sldId="2147483667"/>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790216196" sldId="2147483668"/>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3605508322" sldId="2147483669"/>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2101484795" sldId="2147483670"/>
          </pc:sldLayoutMkLst>
        </pc:sldLayoutChg>
        <pc:sldLayoutChg chg="add mod">
          <pc:chgData name="Natalie Hay" userId="S::nh39@stir.ac.uk::91161fc4-e24e-4bdd-8320-5ae2ae29e1c5" providerId="AD" clId="Web-{F3055F00-213D-4DB3-84F4-F670C40271EC}" dt="2023-02-06T16:57:50.904" v="1280"/>
          <pc:sldLayoutMkLst>
            <pc:docMk/>
            <pc:sldMasterMk cId="2394993073" sldId="2147483660"/>
            <pc:sldLayoutMk cId="2507500580" sldId="2147483671"/>
          </pc:sldLayoutMkLst>
        </pc:sldLayoutChg>
      </pc:sldMasterChg>
      <pc:sldMasterChg chg="mod replId setBg modSldLayout">
        <pc:chgData name="Natalie Hay" userId="S::nh39@stir.ac.uk::91161fc4-e24e-4bdd-8320-5ae2ae29e1c5" providerId="AD" clId="Web-{F3055F00-213D-4DB3-84F4-F670C40271EC}" dt="2023-02-06T16:57:50.904" v="1280"/>
        <pc:sldMasterMkLst>
          <pc:docMk/>
          <pc:sldMasterMk cId="2460954070" sldId="2147483672"/>
        </pc:sldMasterMkLst>
        <pc:sldLayoutChg chg="mod replId">
          <pc:chgData name="Natalie Hay" userId="S::nh39@stir.ac.uk::91161fc4-e24e-4bdd-8320-5ae2ae29e1c5" providerId="AD" clId="Web-{F3055F00-213D-4DB3-84F4-F670C40271EC}" dt="2023-02-06T16:57:50.904" v="1280"/>
          <pc:sldLayoutMkLst>
            <pc:docMk/>
            <pc:sldMasterMk cId="2460954070" sldId="2147483672"/>
            <pc:sldLayoutMk cId="2385387890" sldId="2147483673"/>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949138452" sldId="2147483674"/>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2591524520" sldId="2147483675"/>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1203092039" sldId="2147483676"/>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3733172339" sldId="2147483677"/>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3210312558" sldId="2147483678"/>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3146388984" sldId="2147483679"/>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3171841454" sldId="2147483680"/>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1718958274" sldId="2147483681"/>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2202905451" sldId="2147483682"/>
          </pc:sldLayoutMkLst>
        </pc:sldLayoutChg>
        <pc:sldLayoutChg chg="mod replId">
          <pc:chgData name="Natalie Hay" userId="S::nh39@stir.ac.uk::91161fc4-e24e-4bdd-8320-5ae2ae29e1c5" providerId="AD" clId="Web-{F3055F00-213D-4DB3-84F4-F670C40271EC}" dt="2023-02-06T16:57:50.904" v="1280"/>
          <pc:sldLayoutMkLst>
            <pc:docMk/>
            <pc:sldMasterMk cId="2460954070" sldId="2147483672"/>
            <pc:sldLayoutMk cId="3479445657"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251F9E-9D59-41F1-B9CD-0351E03BD2C4}" type="datetimeFigureOut">
              <a:t>1/31/2024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3FAE4-2A04-4DD9-A722-B515B3C08A24}" type="slidenum">
              <a:t>‹#›</a:t>
            </a:fld>
            <a:endParaRPr lang="en-GB"/>
          </a:p>
        </p:txBody>
      </p:sp>
    </p:spTree>
    <p:extLst>
      <p:ext uri="{BB962C8B-B14F-4D97-AF65-F5344CB8AC3E}">
        <p14:creationId xmlns:p14="http://schemas.microsoft.com/office/powerpoint/2010/main" val="760284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C130FCE-7EAE-4066-993B-D852E71ADCB5}"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2545453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130FCE-7EAE-4066-993B-D852E71ADCB5}"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252512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130FCE-7EAE-4066-993B-D852E71ADCB5}"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328633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130FCE-7EAE-4066-993B-D852E71ADCB5}"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80737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30FCE-7EAE-4066-993B-D852E71ADCB5}"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277843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C130FCE-7EAE-4066-993B-D852E71ADCB5}"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61299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C130FCE-7EAE-4066-993B-D852E71ADCB5}" type="datetimeFigureOut">
              <a:rPr lang="en-GB" smtClean="0"/>
              <a:t>31/01/2024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90524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C130FCE-7EAE-4066-993B-D852E71ADCB5}" type="datetimeFigureOut">
              <a:rPr lang="en-GB" smtClean="0"/>
              <a:t>31/01/2024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126404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30FCE-7EAE-4066-993B-D852E71ADCB5}" type="datetimeFigureOut">
              <a:rPr lang="en-GB" smtClean="0"/>
              <a:t>31/01/2024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940164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130FCE-7EAE-4066-993B-D852E71ADCB5}"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2630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130FCE-7EAE-4066-993B-D852E71ADCB5}"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09EE77-0BBF-4FE4-9F98-A8D6352733CF}" type="slidenum">
              <a:rPr lang="en-GB" smtClean="0"/>
              <a:t>‹#›</a:t>
            </a:fld>
            <a:endParaRPr lang="en-GB"/>
          </a:p>
        </p:txBody>
      </p:sp>
    </p:spTree>
    <p:extLst>
      <p:ext uri="{BB962C8B-B14F-4D97-AF65-F5344CB8AC3E}">
        <p14:creationId xmlns:p14="http://schemas.microsoft.com/office/powerpoint/2010/main" val="197332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30FCE-7EAE-4066-993B-D852E71ADCB5}" type="datetimeFigureOut">
              <a:rPr lang="en-GB" smtClean="0"/>
              <a:t>31/01/2024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9EE77-0BBF-4FE4-9F98-A8D6352733CF}" type="slidenum">
              <a:rPr lang="en-GB" smtClean="0"/>
              <a:t>‹#›</a:t>
            </a:fld>
            <a:endParaRPr lang="en-GB"/>
          </a:p>
        </p:txBody>
      </p:sp>
    </p:spTree>
    <p:extLst>
      <p:ext uri="{BB962C8B-B14F-4D97-AF65-F5344CB8AC3E}">
        <p14:creationId xmlns:p14="http://schemas.microsoft.com/office/powerpoint/2010/main" val="4013935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utlook.office365.com/owa/calendar/StudentElections2023@stir.onmicrosoft.com/booking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tir-my.sharepoint.com/:f:/g/personal/nh39_stir_ac_uk/Ei9LWcdV6JdOq8o-8QisdXwBgiWTHcxSTmkr0-lkK7qpnQ"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tirlingstudentsunion.com/pageassets/your-union/governance/Schedule-2-Elections-Referenda-Regulations-November-2022.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natalie.hay@stir.ac.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tir.sharepoint.com/:b:/r/sites/Students%27Unionsharedcontent/Shared%20Documents/From%20dochart/rsusa/Voice/Elections/Elections%20AY%202023-24/Spring%20Elections%20(Dec23-Mar24)/Role%20Descriptions%20(Spring%202024)/Role%20Descriptions%20(Public)/Sport%20Union%20President%20-%20Spring%202024.pdf?csf=1&amp;web=1&amp;e=3l42zJ" TargetMode="External"/><Relationship Id="rId2" Type="http://schemas.openxmlformats.org/officeDocument/2006/relationships/hyperlink" Target="https://stir.sharepoint.com/:b:/r/sites/Students%27Unionsharedcontent/Shared%20Documents/From%20dochart/rsusa/Voice/Elections/Elections%20AY%202023-24/Spring%20Elections%20(Dec23-Mar24)/Role%20Descriptions%20(Spring%202024)/Role%20Descriptions%20(Public)/Union%20President%20-%20Spring%202024.pdf?csf=1&amp;web=1&amp;e=Mrakdo" TargetMode="External"/><Relationship Id="rId1" Type="http://schemas.openxmlformats.org/officeDocument/2006/relationships/slideLayout" Target="../slideLayouts/slideLayout2.xml"/><Relationship Id="rId5" Type="http://schemas.openxmlformats.org/officeDocument/2006/relationships/hyperlink" Target="https://stir.sharepoint.com/:b:/r/sites/Students%27Unionsharedcontent/Shared%20Documents/From%20dochart/rsusa/Voice/Elections/Elections%20AY%202023-24/Spring%20Elections%20(Dec23-Mar24)/Role%20Descriptions%20(Spring%202024)/Role%20Descriptions%20(Public)/Vice%20President%20Communities%20-%20Spring%202024.pdf?csf=1&amp;web=1&amp;e=LK7CVk" TargetMode="External"/><Relationship Id="rId4" Type="http://schemas.openxmlformats.org/officeDocument/2006/relationships/hyperlink" Target="https://stir.sharepoint.com/:b:/r/sites/Students%27Unionsharedcontent/Shared%20Documents/From%20dochart/rsusa/Voice/Elections/Elections%20AY%202023-24/Spring%20Elections%20(Dec23-Mar24)/Role%20Descriptions%20(Spring%202024)/Role%20Descriptions%20(Public)/Vice%20President%20Education%20-%20Spring%202024.pdf?csf=1&amp;web=1&amp;e=lcemr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scr.org.uk/guidance-and-forms/trustee-information-and-guidance-pac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orms.office.com/r/cLvyPrLdB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tirlingstudentsunion.com/pageassets/your-union/governance/Schedule-2-Elections-Referenda-Regulations-November-20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orms.office.com/pages/responsepage.aspx?id=9wmNTnnMy0yRSaQjjdF0IsQfFpFO4t1LgyBa4q4p4cVUQTAwTDFSQjVPRk5LRFhJTU9NUEZRWjQ1Ni4u" TargetMode="External"/><Relationship Id="rId2" Type="http://schemas.openxmlformats.org/officeDocument/2006/relationships/hyperlink" Target="https://www.stirlingstudentsunion.com/your-voice/elec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960" y="1911257"/>
            <a:ext cx="9144000" cy="2387600"/>
          </a:xfrm>
        </p:spPr>
        <p:txBody>
          <a:bodyPr/>
          <a:lstStyle/>
          <a:p>
            <a:r>
              <a:rPr lang="en-GB" dirty="0">
                <a:solidFill>
                  <a:schemeClr val="bg1"/>
                </a:solidFill>
              </a:rPr>
              <a:t>‘How to Stand'</a:t>
            </a:r>
            <a:br>
              <a:rPr lang="en-GB" dirty="0">
                <a:solidFill>
                  <a:schemeClr val="bg1"/>
                </a:solidFill>
              </a:rPr>
            </a:br>
            <a:r>
              <a:rPr lang="en-GB" dirty="0">
                <a:solidFill>
                  <a:schemeClr val="bg1"/>
                </a:solidFill>
              </a:rPr>
              <a:t>in the Spring Elections</a:t>
            </a:r>
            <a:endParaRPr lang="en-US" dirty="0">
              <a:solidFill>
                <a:schemeClr val="bg1"/>
              </a:solidFill>
            </a:endParaRPr>
          </a:p>
        </p:txBody>
      </p:sp>
    </p:spTree>
    <p:custDataLst>
      <p:tags r:id="rId1"/>
    </p:custDataLst>
    <p:extLst>
      <p:ext uri="{BB962C8B-B14F-4D97-AF65-F5344CB8AC3E}">
        <p14:creationId xmlns:p14="http://schemas.microsoft.com/office/powerpoint/2010/main" val="3741959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DEFA1-3FB4-8BC3-E81F-8CC4980A31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605DD4-D7EA-F320-297C-8ACC8C80DB44}"/>
              </a:ext>
            </a:extLst>
          </p:cNvPr>
          <p:cNvSpPr>
            <a:spLocks noGrp="1"/>
          </p:cNvSpPr>
          <p:nvPr>
            <p:ph type="title"/>
          </p:nvPr>
        </p:nvSpPr>
        <p:spPr>
          <a:xfrm>
            <a:off x="838200" y="365125"/>
            <a:ext cx="9253538" cy="1349375"/>
          </a:xfrm>
        </p:spPr>
        <p:txBody>
          <a:bodyPr/>
          <a:lstStyle/>
          <a:p>
            <a:r>
              <a:rPr lang="en-GB" dirty="0">
                <a:solidFill>
                  <a:schemeClr val="bg1"/>
                </a:solidFill>
                <a:ea typeface="+mj-lt"/>
                <a:cs typeface="+mj-lt"/>
              </a:rPr>
              <a:t>How can you nominate yourself?</a:t>
            </a:r>
          </a:p>
        </p:txBody>
      </p:sp>
      <p:sp>
        <p:nvSpPr>
          <p:cNvPr id="3" name="Content Placeholder 2">
            <a:extLst>
              <a:ext uri="{FF2B5EF4-FFF2-40B4-BE49-F238E27FC236}">
                <a16:creationId xmlns:a16="http://schemas.microsoft.com/office/drawing/2014/main" id="{B7B533E2-6AA2-4CA3-A5CD-8C35C095F22F}"/>
              </a:ext>
            </a:extLst>
          </p:cNvPr>
          <p:cNvSpPr>
            <a:spLocks noGrp="1"/>
          </p:cNvSpPr>
          <p:nvPr>
            <p:ph idx="1"/>
          </p:nvPr>
        </p:nvSpPr>
        <p:spPr>
          <a:xfrm>
            <a:off x="838200" y="1825625"/>
            <a:ext cx="9729788" cy="4351338"/>
          </a:xfrm>
        </p:spPr>
        <p:txBody>
          <a:bodyPr vert="horz" lIns="91440" tIns="45720" rIns="91440" bIns="45720" rtlCol="0" anchor="t">
            <a:normAutofit/>
          </a:bodyPr>
          <a:lstStyle/>
          <a:p>
            <a:r>
              <a:rPr lang="en-GB" dirty="0">
                <a:solidFill>
                  <a:schemeClr val="bg1"/>
                </a:solidFill>
                <a:ea typeface="+mn-lt"/>
                <a:cs typeface="+mn-lt"/>
              </a:rPr>
              <a:t>Once your nomination has been submitted and you have completed your Officer Code of Conduct form, we will be in touch to confirm your nomination via email however, you won't be a confirmed candidate in the Election until the Elections Committee confirm your position after the 12th of February.</a:t>
            </a:r>
            <a:endParaRPr lang="en-US" dirty="0">
              <a:solidFill>
                <a:schemeClr val="bg1"/>
              </a:solidFill>
              <a:ea typeface="+mn-lt"/>
              <a:cs typeface="+mn-lt"/>
            </a:endParaRPr>
          </a:p>
          <a:p>
            <a:r>
              <a:rPr lang="en-GB" dirty="0">
                <a:solidFill>
                  <a:schemeClr val="bg1"/>
                </a:solidFill>
                <a:cs typeface="Calibri"/>
              </a:rPr>
              <a:t>Following the close of nominations, y</a:t>
            </a:r>
            <a:r>
              <a:rPr lang="en-GB" dirty="0">
                <a:solidFill>
                  <a:schemeClr val="bg1"/>
                </a:solidFill>
                <a:ea typeface="+mn-lt"/>
                <a:cs typeface="+mn-lt"/>
              </a:rPr>
              <a:t>ou will be invited to a Candidate Briefing where the Deputy Returning Officer shall communicate all important information to you on the Election process and answer any questions. If you cannot attend this meeting, you can send a representative on your behalf.</a:t>
            </a:r>
            <a:endParaRPr lang="en-GB" dirty="0">
              <a:solidFill>
                <a:schemeClr val="bg1"/>
              </a:solidFill>
              <a:cs typeface="Calibri"/>
            </a:endParaRPr>
          </a:p>
        </p:txBody>
      </p:sp>
    </p:spTree>
    <p:extLst>
      <p:ext uri="{BB962C8B-B14F-4D97-AF65-F5344CB8AC3E}">
        <p14:creationId xmlns:p14="http://schemas.microsoft.com/office/powerpoint/2010/main" val="313908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98AD-6F6E-797B-4BEC-68EC28769550}"/>
              </a:ext>
            </a:extLst>
          </p:cNvPr>
          <p:cNvSpPr>
            <a:spLocks noGrp="1"/>
          </p:cNvSpPr>
          <p:nvPr>
            <p:ph type="title"/>
          </p:nvPr>
        </p:nvSpPr>
        <p:spPr/>
        <p:txBody>
          <a:bodyPr/>
          <a:lstStyle/>
          <a:p>
            <a:pPr algn="ctr"/>
            <a:r>
              <a:rPr lang="en-GB" dirty="0">
                <a:solidFill>
                  <a:schemeClr val="bg1"/>
                </a:solidFill>
                <a:ea typeface="+mj-lt"/>
                <a:cs typeface="+mj-lt"/>
              </a:rPr>
              <a:t>Your Manifesto</a:t>
            </a:r>
            <a:br>
              <a:rPr lang="en-GB" dirty="0">
                <a:solidFill>
                  <a:schemeClr val="bg1"/>
                </a:solidFill>
                <a:ea typeface="+mj-lt"/>
                <a:cs typeface="+mj-lt"/>
              </a:rPr>
            </a:br>
            <a:endParaRPr lang="en-GB" dirty="0">
              <a:solidFill>
                <a:schemeClr val="bg1"/>
              </a:solidFill>
              <a:ea typeface="+mj-lt"/>
              <a:cs typeface="+mj-lt"/>
            </a:endParaRPr>
          </a:p>
        </p:txBody>
      </p:sp>
      <p:sp>
        <p:nvSpPr>
          <p:cNvPr id="3" name="Text Placeholder 2">
            <a:extLst>
              <a:ext uri="{FF2B5EF4-FFF2-40B4-BE49-F238E27FC236}">
                <a16:creationId xmlns:a16="http://schemas.microsoft.com/office/drawing/2014/main" id="{F6742057-034F-BD81-B84F-6825BEB1D53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848863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1052-ABD8-CA7E-8994-C03CA4648C22}"/>
              </a:ext>
            </a:extLst>
          </p:cNvPr>
          <p:cNvSpPr>
            <a:spLocks noGrp="1"/>
          </p:cNvSpPr>
          <p:nvPr>
            <p:ph type="title"/>
          </p:nvPr>
        </p:nvSpPr>
        <p:spPr/>
        <p:txBody>
          <a:bodyPr/>
          <a:lstStyle/>
          <a:p>
            <a:r>
              <a:rPr lang="en-GB" dirty="0">
                <a:solidFill>
                  <a:schemeClr val="bg1"/>
                </a:solidFill>
                <a:ea typeface="+mj-lt"/>
                <a:cs typeface="+mj-lt"/>
              </a:rPr>
              <a:t>What is a manifesto?</a:t>
            </a:r>
          </a:p>
        </p:txBody>
      </p:sp>
      <p:sp>
        <p:nvSpPr>
          <p:cNvPr id="3" name="Content Placeholder 2">
            <a:extLst>
              <a:ext uri="{FF2B5EF4-FFF2-40B4-BE49-F238E27FC236}">
                <a16:creationId xmlns:a16="http://schemas.microsoft.com/office/drawing/2014/main" id="{981031B1-92BF-4DCB-C386-DF4318A6609F}"/>
              </a:ext>
            </a:extLst>
          </p:cNvPr>
          <p:cNvSpPr>
            <a:spLocks noGrp="1"/>
          </p:cNvSpPr>
          <p:nvPr>
            <p:ph idx="1"/>
          </p:nvPr>
        </p:nvSpPr>
        <p:spPr>
          <a:xfrm>
            <a:off x="838200" y="1825625"/>
            <a:ext cx="9753601" cy="4351338"/>
          </a:xfrm>
        </p:spPr>
        <p:txBody>
          <a:bodyPr vert="horz" lIns="91440" tIns="45720" rIns="91440" bIns="45720" rtlCol="0" anchor="t">
            <a:normAutofit/>
          </a:bodyPr>
          <a:lstStyle/>
          <a:p>
            <a:r>
              <a:rPr lang="en-GB" dirty="0">
                <a:solidFill>
                  <a:schemeClr val="bg1"/>
                </a:solidFill>
                <a:ea typeface="+mn-lt"/>
                <a:cs typeface="+mn-lt"/>
              </a:rPr>
              <a:t>Your manifesto is a short piece of text (max. 500 words) that tells voters who you are; what you would like to achieve and why they should vote for you when voting opens. </a:t>
            </a:r>
            <a:endParaRPr lang="en-GB">
              <a:solidFill>
                <a:schemeClr val="bg1"/>
              </a:solidFill>
              <a:ea typeface="+mn-lt"/>
              <a:cs typeface="+mn-lt"/>
            </a:endParaRPr>
          </a:p>
          <a:p>
            <a:r>
              <a:rPr lang="en-GB" dirty="0">
                <a:solidFill>
                  <a:schemeClr val="bg1"/>
                </a:solidFill>
                <a:ea typeface="+mn-lt"/>
                <a:cs typeface="+mn-lt"/>
              </a:rPr>
              <a:t>Your manifesto is not only to persuade students that they should vote for you, but it should demonstrate your skills and experience for the role.</a:t>
            </a:r>
          </a:p>
          <a:p>
            <a:r>
              <a:rPr lang="en-GB" dirty="0">
                <a:solidFill>
                  <a:schemeClr val="bg1"/>
                </a:solidFill>
                <a:cs typeface="Calibri"/>
              </a:rPr>
              <a:t>If elected, your manifesto will form the basis of what projects you will work on in the role.</a:t>
            </a:r>
          </a:p>
        </p:txBody>
      </p:sp>
    </p:spTree>
    <p:extLst>
      <p:ext uri="{BB962C8B-B14F-4D97-AF65-F5344CB8AC3E}">
        <p14:creationId xmlns:p14="http://schemas.microsoft.com/office/powerpoint/2010/main" val="3412133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575A-E027-2CE8-EB8D-F86C23DE7E6C}"/>
              </a:ext>
            </a:extLst>
          </p:cNvPr>
          <p:cNvSpPr>
            <a:spLocks noGrp="1"/>
          </p:cNvSpPr>
          <p:nvPr>
            <p:ph type="title"/>
          </p:nvPr>
        </p:nvSpPr>
        <p:spPr>
          <a:xfrm>
            <a:off x="838200" y="365125"/>
            <a:ext cx="9301163" cy="1349375"/>
          </a:xfrm>
        </p:spPr>
        <p:txBody>
          <a:bodyPr>
            <a:normAutofit/>
          </a:bodyPr>
          <a:lstStyle/>
          <a:p>
            <a:r>
              <a:rPr lang="en-GB" dirty="0">
                <a:solidFill>
                  <a:schemeClr val="bg1"/>
                </a:solidFill>
                <a:ea typeface="+mj-lt"/>
                <a:cs typeface="+mj-lt"/>
              </a:rPr>
              <a:t>What to put in your manifesto?</a:t>
            </a:r>
            <a:endParaRPr lang="en-US" dirty="0">
              <a:solidFill>
                <a:schemeClr val="bg1"/>
              </a:solidFill>
            </a:endParaRPr>
          </a:p>
        </p:txBody>
      </p:sp>
      <p:sp>
        <p:nvSpPr>
          <p:cNvPr id="3" name="Content Placeholder 2">
            <a:extLst>
              <a:ext uri="{FF2B5EF4-FFF2-40B4-BE49-F238E27FC236}">
                <a16:creationId xmlns:a16="http://schemas.microsoft.com/office/drawing/2014/main" id="{350C374C-930F-6AA2-F6DB-ACD1DA19F10C}"/>
              </a:ext>
            </a:extLst>
          </p:cNvPr>
          <p:cNvSpPr>
            <a:spLocks noGrp="1"/>
          </p:cNvSpPr>
          <p:nvPr>
            <p:ph idx="1"/>
          </p:nvPr>
        </p:nvSpPr>
        <p:spPr>
          <a:xfrm>
            <a:off x="838200" y="1825625"/>
            <a:ext cx="9717882" cy="4351338"/>
          </a:xfrm>
        </p:spPr>
        <p:txBody>
          <a:bodyPr vert="horz" lIns="91440" tIns="45720" rIns="91440" bIns="45720" rtlCol="0" anchor="t">
            <a:normAutofit fontScale="85000" lnSpcReduction="20000"/>
          </a:bodyPr>
          <a:lstStyle/>
          <a:p>
            <a:pPr>
              <a:lnSpc>
                <a:spcPct val="150000"/>
              </a:lnSpc>
              <a:spcBef>
                <a:spcPts val="0"/>
              </a:spcBef>
            </a:pPr>
            <a:r>
              <a:rPr lang="en-GB" dirty="0">
                <a:solidFill>
                  <a:schemeClr val="bg1"/>
                </a:solidFill>
                <a:ea typeface="+mn-lt"/>
                <a:cs typeface="+mn-lt"/>
              </a:rPr>
              <a:t>Make sure to speak to students to find out what is important to them – talk to as many people as possible about your ideas.</a:t>
            </a:r>
            <a:endParaRPr lang="en-US" dirty="0">
              <a:solidFill>
                <a:schemeClr val="bg1"/>
              </a:solidFill>
              <a:ea typeface="+mn-lt"/>
              <a:cs typeface="+mn-lt"/>
            </a:endParaRPr>
          </a:p>
          <a:p>
            <a:pPr>
              <a:lnSpc>
                <a:spcPct val="150000"/>
              </a:lnSpc>
              <a:spcBef>
                <a:spcPts val="0"/>
              </a:spcBef>
            </a:pPr>
            <a:r>
              <a:rPr lang="en-GB" dirty="0">
                <a:solidFill>
                  <a:schemeClr val="bg1"/>
                </a:solidFill>
                <a:ea typeface="+mn-lt"/>
                <a:cs typeface="+mn-lt"/>
              </a:rPr>
              <a:t>Start with your social circle of friends to find out the changes they would like to see at Stirling.</a:t>
            </a:r>
            <a:endParaRPr lang="en-US" dirty="0">
              <a:solidFill>
                <a:schemeClr val="bg1"/>
              </a:solidFill>
              <a:ea typeface="+mn-lt"/>
              <a:cs typeface="+mn-lt"/>
            </a:endParaRPr>
          </a:p>
          <a:p>
            <a:pPr>
              <a:lnSpc>
                <a:spcPct val="150000"/>
              </a:lnSpc>
              <a:spcBef>
                <a:spcPts val="0"/>
              </a:spcBef>
            </a:pPr>
            <a:r>
              <a:rPr lang="en-GB" dirty="0">
                <a:solidFill>
                  <a:schemeClr val="bg1"/>
                </a:solidFill>
                <a:ea typeface="+mn-lt"/>
                <a:cs typeface="+mn-lt"/>
              </a:rPr>
              <a:t>The best manifestos show that the candidate is aware and informed of the key issues facing students so why not l</a:t>
            </a:r>
            <a:r>
              <a:rPr lang="en-US" dirty="0" err="1">
                <a:solidFill>
                  <a:schemeClr val="bg1"/>
                </a:solidFill>
                <a:ea typeface="+mn-lt"/>
                <a:cs typeface="+mn-lt"/>
              </a:rPr>
              <a:t>ook</a:t>
            </a:r>
            <a:r>
              <a:rPr lang="en-US" dirty="0">
                <a:solidFill>
                  <a:schemeClr val="bg1"/>
                </a:solidFill>
                <a:ea typeface="+mn-lt"/>
                <a:cs typeface="+mn-lt"/>
              </a:rPr>
              <a:t> at previous manifestos and review Student Survey results for ideas.</a:t>
            </a:r>
            <a:endParaRPr lang="en-GB" dirty="0">
              <a:solidFill>
                <a:schemeClr val="bg1"/>
              </a:solidFill>
              <a:ea typeface="+mn-lt"/>
              <a:cs typeface="+mn-lt"/>
            </a:endParaRPr>
          </a:p>
          <a:p>
            <a:pPr>
              <a:lnSpc>
                <a:spcPct val="150000"/>
              </a:lnSpc>
              <a:spcBef>
                <a:spcPts val="0"/>
              </a:spcBef>
            </a:pPr>
            <a:r>
              <a:rPr lang="en-GB" dirty="0">
                <a:solidFill>
                  <a:schemeClr val="bg1"/>
                </a:solidFill>
                <a:ea typeface="+mn-lt"/>
                <a:cs typeface="+mn-lt"/>
              </a:rPr>
              <a:t>Speak to the current Officers and Union staff to see if your ideas are feasible and not already in place. (</a:t>
            </a:r>
            <a:r>
              <a:rPr lang="en-GB" dirty="0">
                <a:ea typeface="+mn-lt"/>
                <a:cs typeface="+mn-lt"/>
                <a:hlinkClick r:id="rId2">
                  <a:extLst>
                    <a:ext uri="{A12FA001-AC4F-418D-AE19-62706E023703}">
                      <ahyp:hlinkClr xmlns:ahyp="http://schemas.microsoft.com/office/drawing/2018/hyperlinkcolor" val="tx"/>
                    </a:ext>
                  </a:extLst>
                </a:hlinkClick>
              </a:rPr>
              <a:t>Book a meeting here!</a:t>
            </a:r>
            <a:r>
              <a:rPr lang="en-GB" dirty="0">
                <a:solidFill>
                  <a:schemeClr val="bg1"/>
                </a:solidFill>
                <a:ea typeface="+mn-lt"/>
                <a:cs typeface="+mn-lt"/>
              </a:rPr>
              <a:t>)</a:t>
            </a:r>
            <a:endParaRPr lang="en-GB" dirty="0">
              <a:solidFill>
                <a:schemeClr val="bg1"/>
              </a:solidFill>
            </a:endParaRPr>
          </a:p>
        </p:txBody>
      </p:sp>
    </p:spTree>
    <p:extLst>
      <p:ext uri="{BB962C8B-B14F-4D97-AF65-F5344CB8AC3E}">
        <p14:creationId xmlns:p14="http://schemas.microsoft.com/office/powerpoint/2010/main" val="608930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A56C-BAC6-3B07-5D11-A109BF4106AB}"/>
              </a:ext>
            </a:extLst>
          </p:cNvPr>
          <p:cNvSpPr>
            <a:spLocks noGrp="1"/>
          </p:cNvSpPr>
          <p:nvPr>
            <p:ph type="title"/>
          </p:nvPr>
        </p:nvSpPr>
        <p:spPr/>
        <p:txBody>
          <a:bodyPr/>
          <a:lstStyle/>
          <a:p>
            <a:r>
              <a:rPr lang="en-GB" dirty="0">
                <a:solidFill>
                  <a:schemeClr val="bg1"/>
                </a:solidFill>
                <a:ea typeface="+mj-lt"/>
                <a:cs typeface="+mj-lt"/>
              </a:rPr>
              <a:t>Your Manifesto: Top Tips</a:t>
            </a:r>
            <a:endParaRPr lang="en-US" dirty="0"/>
          </a:p>
        </p:txBody>
      </p:sp>
      <p:sp>
        <p:nvSpPr>
          <p:cNvPr id="3" name="Content Placeholder 2">
            <a:extLst>
              <a:ext uri="{FF2B5EF4-FFF2-40B4-BE49-F238E27FC236}">
                <a16:creationId xmlns:a16="http://schemas.microsoft.com/office/drawing/2014/main" id="{A4CD79CD-F6BA-7154-884D-22DA03A484D3}"/>
              </a:ext>
            </a:extLst>
          </p:cNvPr>
          <p:cNvSpPr>
            <a:spLocks noGrp="1"/>
          </p:cNvSpPr>
          <p:nvPr>
            <p:ph idx="1"/>
          </p:nvPr>
        </p:nvSpPr>
        <p:spPr>
          <a:xfrm>
            <a:off x="838200" y="1825625"/>
            <a:ext cx="9717882" cy="4351338"/>
          </a:xfrm>
        </p:spPr>
        <p:txBody>
          <a:bodyPr vert="horz" lIns="91440" tIns="45720" rIns="91440" bIns="45720" rtlCol="0" anchor="t">
            <a:normAutofit fontScale="92500" lnSpcReduction="20000"/>
          </a:bodyPr>
          <a:lstStyle/>
          <a:p>
            <a:r>
              <a:rPr lang="en-GB" dirty="0">
                <a:solidFill>
                  <a:schemeClr val="bg1"/>
                </a:solidFill>
                <a:ea typeface="+mn-lt"/>
                <a:cs typeface="+mn-lt"/>
              </a:rPr>
              <a:t>Introduce yourself and your previous experience – what skills do you have that would make you suitable for the role?</a:t>
            </a:r>
          </a:p>
          <a:p>
            <a:r>
              <a:rPr lang="en-GB" dirty="0">
                <a:solidFill>
                  <a:schemeClr val="bg1"/>
                </a:solidFill>
                <a:ea typeface="+mn-lt"/>
                <a:cs typeface="+mn-lt"/>
              </a:rPr>
              <a:t>Set out your top priorities (3-4) that you would like to focus on if elected. Be creative but make it relevant!</a:t>
            </a:r>
          </a:p>
          <a:p>
            <a:r>
              <a:rPr lang="en-GB" dirty="0">
                <a:solidFill>
                  <a:schemeClr val="bg1"/>
                </a:solidFill>
                <a:ea typeface="+mn-lt"/>
                <a:cs typeface="+mn-lt"/>
              </a:rPr>
              <a:t>Ensure your ideas are realistic and achievable.</a:t>
            </a:r>
          </a:p>
          <a:p>
            <a:r>
              <a:rPr lang="en-GB" dirty="0">
                <a:solidFill>
                  <a:schemeClr val="bg1"/>
                </a:solidFill>
                <a:ea typeface="+mn-lt"/>
                <a:cs typeface="+mn-lt"/>
              </a:rPr>
              <a:t>Provide ideas on how you would like to solve issues facing students at Stirling.</a:t>
            </a:r>
          </a:p>
          <a:p>
            <a:r>
              <a:rPr lang="en-GB" dirty="0">
                <a:solidFill>
                  <a:schemeClr val="bg1"/>
                </a:solidFill>
                <a:ea typeface="+mn-lt"/>
                <a:cs typeface="+mn-lt"/>
              </a:rPr>
              <a:t>You only have 500 words for your manifesto so be concise and use clear language/text. You might want to use snappy titles to get people's attention quickly.</a:t>
            </a:r>
          </a:p>
          <a:p>
            <a:r>
              <a:rPr lang="en-GB" dirty="0">
                <a:solidFill>
                  <a:schemeClr val="bg1"/>
                </a:solidFill>
                <a:ea typeface="+mn-lt"/>
                <a:cs typeface="+mn-lt"/>
              </a:rPr>
              <a:t>Make sure to check grammar and spell check.</a:t>
            </a:r>
            <a:endParaRPr lang="en-US" dirty="0">
              <a:solidFill>
                <a:schemeClr val="bg1"/>
              </a:solidFill>
              <a:ea typeface="+mn-lt"/>
              <a:cs typeface="+mn-lt"/>
            </a:endParaRPr>
          </a:p>
          <a:p>
            <a:r>
              <a:rPr lang="en-GB" dirty="0">
                <a:solidFill>
                  <a:schemeClr val="bg1"/>
                </a:solidFill>
                <a:ea typeface="+mn-lt"/>
                <a:cs typeface="+mn-lt"/>
              </a:rPr>
              <a:t>Tell students about you, not your opponents!</a:t>
            </a:r>
          </a:p>
          <a:p>
            <a:pPr marL="0" indent="0">
              <a:buNone/>
            </a:pPr>
            <a:endParaRPr lang="en-GB" dirty="0">
              <a:solidFill>
                <a:schemeClr val="bg1"/>
              </a:solidFill>
              <a:cs typeface="Calibri"/>
            </a:endParaRPr>
          </a:p>
          <a:p>
            <a:endParaRPr lang="en-GB" dirty="0">
              <a:cs typeface="Calibri"/>
            </a:endParaRPr>
          </a:p>
        </p:txBody>
      </p:sp>
    </p:spTree>
    <p:extLst>
      <p:ext uri="{BB962C8B-B14F-4D97-AF65-F5344CB8AC3E}">
        <p14:creationId xmlns:p14="http://schemas.microsoft.com/office/powerpoint/2010/main" val="910080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98AD-6F6E-797B-4BEC-68EC28769550}"/>
              </a:ext>
            </a:extLst>
          </p:cNvPr>
          <p:cNvSpPr>
            <a:spLocks noGrp="1"/>
          </p:cNvSpPr>
          <p:nvPr>
            <p:ph type="title"/>
          </p:nvPr>
        </p:nvSpPr>
        <p:spPr/>
        <p:txBody>
          <a:bodyPr/>
          <a:lstStyle/>
          <a:p>
            <a:pPr algn="ctr"/>
            <a:r>
              <a:rPr lang="en-GB" dirty="0">
                <a:solidFill>
                  <a:schemeClr val="bg1"/>
                </a:solidFill>
                <a:ea typeface="+mj-lt"/>
                <a:cs typeface="+mj-lt"/>
              </a:rPr>
              <a:t>Your Publicity</a:t>
            </a:r>
            <a:br>
              <a:rPr lang="en-GB" dirty="0">
                <a:solidFill>
                  <a:schemeClr val="bg1"/>
                </a:solidFill>
                <a:ea typeface="+mj-lt"/>
                <a:cs typeface="+mj-lt"/>
              </a:rPr>
            </a:br>
            <a:endParaRPr lang="en-GB" dirty="0">
              <a:solidFill>
                <a:schemeClr val="bg1"/>
              </a:solidFill>
              <a:ea typeface="+mj-lt"/>
              <a:cs typeface="+mj-lt"/>
            </a:endParaRPr>
          </a:p>
        </p:txBody>
      </p:sp>
      <p:sp>
        <p:nvSpPr>
          <p:cNvPr id="3" name="Text Placeholder 2">
            <a:extLst>
              <a:ext uri="{FF2B5EF4-FFF2-40B4-BE49-F238E27FC236}">
                <a16:creationId xmlns:a16="http://schemas.microsoft.com/office/drawing/2014/main" id="{F6742057-034F-BD81-B84F-6825BEB1D53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28203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8F203-4BD3-38E1-35D3-E74E6BA1A0FA}"/>
              </a:ext>
            </a:extLst>
          </p:cNvPr>
          <p:cNvSpPr>
            <a:spLocks noGrp="1"/>
          </p:cNvSpPr>
          <p:nvPr>
            <p:ph type="title"/>
          </p:nvPr>
        </p:nvSpPr>
        <p:spPr/>
        <p:txBody>
          <a:bodyPr/>
          <a:lstStyle/>
          <a:p>
            <a:r>
              <a:rPr lang="en-GB" dirty="0">
                <a:solidFill>
                  <a:schemeClr val="bg1"/>
                </a:solidFill>
                <a:ea typeface="+mj-lt"/>
                <a:cs typeface="+mj-lt"/>
              </a:rPr>
              <a:t>Publicity</a:t>
            </a:r>
            <a:endParaRPr lang="en-US" dirty="0">
              <a:solidFill>
                <a:schemeClr val="bg1"/>
              </a:solidFill>
            </a:endParaRPr>
          </a:p>
        </p:txBody>
      </p:sp>
      <p:sp>
        <p:nvSpPr>
          <p:cNvPr id="3" name="Content Placeholder 2">
            <a:extLst>
              <a:ext uri="{FF2B5EF4-FFF2-40B4-BE49-F238E27FC236}">
                <a16:creationId xmlns:a16="http://schemas.microsoft.com/office/drawing/2014/main" id="{F10C064B-148F-44D7-9939-9E76ABB29684}"/>
              </a:ext>
            </a:extLst>
          </p:cNvPr>
          <p:cNvSpPr>
            <a:spLocks noGrp="1"/>
          </p:cNvSpPr>
          <p:nvPr>
            <p:ph idx="1"/>
          </p:nvPr>
        </p:nvSpPr>
        <p:spPr>
          <a:xfrm>
            <a:off x="838200" y="1825625"/>
            <a:ext cx="9717882" cy="4351338"/>
          </a:xfrm>
        </p:spPr>
        <p:txBody>
          <a:bodyPr vert="horz" lIns="91440" tIns="45720" rIns="91440" bIns="45720" rtlCol="0" anchor="t">
            <a:normAutofit/>
          </a:bodyPr>
          <a:lstStyle/>
          <a:p>
            <a:r>
              <a:rPr lang="en-GB" dirty="0">
                <a:solidFill>
                  <a:schemeClr val="bg1"/>
                </a:solidFill>
                <a:ea typeface="+mn-lt"/>
                <a:cs typeface="+mn-lt"/>
              </a:rPr>
              <a:t>All printed publicity material shall be supplied by the Union. Sabbatical Officer candidates will be entitled to a total of 20 A3 sheets, and Volunteer Officers of 10 A3 sheets.</a:t>
            </a:r>
          </a:p>
          <a:p>
            <a:endParaRPr lang="en-GB" dirty="0">
              <a:ea typeface="+mn-lt"/>
              <a:cs typeface="+mn-lt"/>
            </a:endParaRPr>
          </a:p>
          <a:p>
            <a:r>
              <a:rPr lang="en-GB" dirty="0">
                <a:solidFill>
                  <a:schemeClr val="bg1"/>
                </a:solidFill>
                <a:ea typeface="+mn-lt"/>
                <a:cs typeface="+mn-lt"/>
              </a:rPr>
              <a:t>For other campaigning, you can design your online publicity to suit the channel you’re sharing it on, i.e. Teams, Canvas, Twitter, Instagram, Facebook.</a:t>
            </a:r>
            <a:endParaRPr lang="en-GB" dirty="0">
              <a:solidFill>
                <a:schemeClr val="bg1"/>
              </a:solidFill>
            </a:endParaRPr>
          </a:p>
        </p:txBody>
      </p:sp>
    </p:spTree>
    <p:extLst>
      <p:ext uri="{BB962C8B-B14F-4D97-AF65-F5344CB8AC3E}">
        <p14:creationId xmlns:p14="http://schemas.microsoft.com/office/powerpoint/2010/main" val="369840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90FCB-F997-E398-9C50-E0A7D72B64CC}"/>
              </a:ext>
            </a:extLst>
          </p:cNvPr>
          <p:cNvSpPr>
            <a:spLocks noGrp="1"/>
          </p:cNvSpPr>
          <p:nvPr>
            <p:ph type="title"/>
          </p:nvPr>
        </p:nvSpPr>
        <p:spPr/>
        <p:txBody>
          <a:bodyPr/>
          <a:lstStyle/>
          <a:p>
            <a:r>
              <a:rPr lang="en-GB" dirty="0">
                <a:solidFill>
                  <a:schemeClr val="bg1"/>
                </a:solidFill>
                <a:ea typeface="+mj-lt"/>
                <a:cs typeface="+mj-lt"/>
              </a:rPr>
              <a:t>Publicity Guidance</a:t>
            </a:r>
            <a:endParaRPr lang="en-GB" dirty="0">
              <a:ea typeface="+mj-lt"/>
              <a:cs typeface="+mj-lt"/>
            </a:endParaRPr>
          </a:p>
        </p:txBody>
      </p:sp>
      <p:sp>
        <p:nvSpPr>
          <p:cNvPr id="3" name="Content Placeholder 2">
            <a:extLst>
              <a:ext uri="{FF2B5EF4-FFF2-40B4-BE49-F238E27FC236}">
                <a16:creationId xmlns:a16="http://schemas.microsoft.com/office/drawing/2014/main" id="{EC4B90D6-5351-B3FF-0FAE-2637043F486C}"/>
              </a:ext>
            </a:extLst>
          </p:cNvPr>
          <p:cNvSpPr>
            <a:spLocks noGrp="1"/>
          </p:cNvSpPr>
          <p:nvPr>
            <p:ph idx="1"/>
          </p:nvPr>
        </p:nvSpPr>
        <p:spPr>
          <a:xfrm>
            <a:off x="838200" y="1825625"/>
            <a:ext cx="9717882" cy="4351338"/>
          </a:xfrm>
        </p:spPr>
        <p:txBody>
          <a:bodyPr vert="horz" lIns="91440" tIns="45720" rIns="91440" bIns="45720" rtlCol="0" anchor="t">
            <a:normAutofit/>
          </a:bodyPr>
          <a:lstStyle/>
          <a:p>
            <a:r>
              <a:rPr lang="en-GB" dirty="0">
                <a:solidFill>
                  <a:schemeClr val="bg1"/>
                </a:solidFill>
                <a:ea typeface="+mn-lt"/>
                <a:cs typeface="+mn-lt"/>
              </a:rPr>
              <a:t>In your publicity designs, you may wish to include the following:</a:t>
            </a:r>
            <a:endParaRPr lang="en-US" dirty="0">
              <a:solidFill>
                <a:schemeClr val="bg1"/>
              </a:solidFill>
              <a:ea typeface="+mn-lt"/>
              <a:cs typeface="+mn-lt"/>
            </a:endParaRPr>
          </a:p>
          <a:p>
            <a:endParaRPr lang="en-GB" dirty="0">
              <a:ea typeface="+mn-lt"/>
              <a:cs typeface="+mn-lt"/>
            </a:endParaRPr>
          </a:p>
          <a:p>
            <a:pPr lvl="1"/>
            <a:r>
              <a:rPr lang="en-GB" dirty="0">
                <a:solidFill>
                  <a:schemeClr val="bg1"/>
                </a:solidFill>
                <a:ea typeface="+mn-lt"/>
                <a:cs typeface="+mn-lt"/>
              </a:rPr>
              <a:t>Your name and the position you are running for. </a:t>
            </a:r>
            <a:endParaRPr lang="en-US" dirty="0">
              <a:solidFill>
                <a:schemeClr val="bg1"/>
              </a:solidFill>
              <a:ea typeface="+mn-lt"/>
              <a:cs typeface="+mn-lt"/>
            </a:endParaRPr>
          </a:p>
          <a:p>
            <a:pPr lvl="1"/>
            <a:r>
              <a:rPr lang="en-GB" dirty="0">
                <a:solidFill>
                  <a:schemeClr val="bg1"/>
                </a:solidFill>
                <a:ea typeface="+mn-lt"/>
                <a:cs typeface="+mn-lt"/>
              </a:rPr>
              <a:t>The Union logo. </a:t>
            </a:r>
            <a:endParaRPr lang="en-US">
              <a:solidFill>
                <a:schemeClr val="bg1"/>
              </a:solidFill>
              <a:ea typeface="+mn-lt"/>
              <a:cs typeface="+mn-lt"/>
            </a:endParaRPr>
          </a:p>
          <a:p>
            <a:pPr lvl="1"/>
            <a:r>
              <a:rPr lang="en-GB" dirty="0">
                <a:solidFill>
                  <a:schemeClr val="bg1"/>
                </a:solidFill>
                <a:ea typeface="+mn-lt"/>
                <a:cs typeface="+mn-lt"/>
              </a:rPr>
              <a:t>The Union website address for online voting: stirlingstudentsunion.com/your-voice/elections or just stirlingstudentsunion.com</a:t>
            </a:r>
            <a:endParaRPr lang="en-US">
              <a:solidFill>
                <a:schemeClr val="bg1"/>
              </a:solidFill>
              <a:ea typeface="+mn-lt"/>
              <a:cs typeface="+mn-lt"/>
            </a:endParaRPr>
          </a:p>
          <a:p>
            <a:pPr lvl="1"/>
            <a:r>
              <a:rPr lang="en-GB" dirty="0">
                <a:solidFill>
                  <a:schemeClr val="bg1"/>
                </a:solidFill>
                <a:ea typeface="+mn-lt"/>
                <a:cs typeface="+mn-lt"/>
              </a:rPr>
              <a:t>The times of voting which are ‘Between 10am on Tuesday 27th February and 5pm on Thursday 29th February 2024’.</a:t>
            </a:r>
            <a:endParaRPr lang="en-US" dirty="0">
              <a:solidFill>
                <a:schemeClr val="bg1"/>
              </a:solidFill>
              <a:ea typeface="+mn-lt"/>
              <a:cs typeface="+mn-lt"/>
            </a:endParaRPr>
          </a:p>
          <a:p>
            <a:pPr marL="0" indent="0">
              <a:buNone/>
            </a:pPr>
            <a:endParaRPr lang="en-GB" dirty="0">
              <a:solidFill>
                <a:srgbClr val="000000"/>
              </a:solidFill>
              <a:ea typeface="+mn-lt"/>
              <a:cs typeface="+mn-lt"/>
            </a:endParaRPr>
          </a:p>
        </p:txBody>
      </p:sp>
    </p:spTree>
    <p:extLst>
      <p:ext uri="{BB962C8B-B14F-4D97-AF65-F5344CB8AC3E}">
        <p14:creationId xmlns:p14="http://schemas.microsoft.com/office/powerpoint/2010/main" val="1370191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19A2E-A940-B975-6F5D-B18E1214C1B5}"/>
              </a:ext>
            </a:extLst>
          </p:cNvPr>
          <p:cNvSpPr>
            <a:spLocks noGrp="1"/>
          </p:cNvSpPr>
          <p:nvPr>
            <p:ph type="title"/>
          </p:nvPr>
        </p:nvSpPr>
        <p:spPr/>
        <p:txBody>
          <a:bodyPr/>
          <a:lstStyle/>
          <a:p>
            <a:r>
              <a:rPr lang="en-GB" dirty="0">
                <a:solidFill>
                  <a:schemeClr val="bg1"/>
                </a:solidFill>
                <a:ea typeface="+mj-lt"/>
                <a:cs typeface="+mj-lt"/>
              </a:rPr>
              <a:t>Publicity Guidance</a:t>
            </a:r>
            <a:endParaRPr lang="en-US" dirty="0"/>
          </a:p>
        </p:txBody>
      </p:sp>
      <p:sp>
        <p:nvSpPr>
          <p:cNvPr id="3" name="Content Placeholder 2">
            <a:extLst>
              <a:ext uri="{FF2B5EF4-FFF2-40B4-BE49-F238E27FC236}">
                <a16:creationId xmlns:a16="http://schemas.microsoft.com/office/drawing/2014/main" id="{D0DBC295-8140-DD3F-3C86-8A32BC68CB2B}"/>
              </a:ext>
            </a:extLst>
          </p:cNvPr>
          <p:cNvSpPr>
            <a:spLocks noGrp="1"/>
          </p:cNvSpPr>
          <p:nvPr>
            <p:ph idx="1"/>
          </p:nvPr>
        </p:nvSpPr>
        <p:spPr>
          <a:xfrm>
            <a:off x="838200" y="1825625"/>
            <a:ext cx="9682163" cy="4351338"/>
          </a:xfrm>
        </p:spPr>
        <p:txBody>
          <a:bodyPr vert="horz" lIns="91440" tIns="45720" rIns="91440" bIns="45720" rtlCol="0" anchor="t">
            <a:normAutofit/>
          </a:bodyPr>
          <a:lstStyle/>
          <a:p>
            <a:pPr marL="342900" indent="-342900">
              <a:buFont typeface="Arial,Sans-Serif" panose="020B0604020202020204" pitchFamily="34" charset="0"/>
            </a:pPr>
            <a:r>
              <a:rPr lang="en-GB" dirty="0">
                <a:solidFill>
                  <a:schemeClr val="bg1"/>
                </a:solidFill>
                <a:ea typeface="+mn-lt"/>
                <a:cs typeface="+mn-lt"/>
              </a:rPr>
              <a:t>Our Marketing and Communications team have created a </a:t>
            </a:r>
            <a:r>
              <a:rPr lang="en-GB" dirty="0">
                <a:ea typeface="+mn-lt"/>
                <a:cs typeface="+mn-lt"/>
                <a:hlinkClick r:id="rId2">
                  <a:extLst>
                    <a:ext uri="{A12FA001-AC4F-418D-AE19-62706E023703}">
                      <ahyp:hlinkClr xmlns:ahyp="http://schemas.microsoft.com/office/drawing/2018/hyperlinkcolor" val="tx"/>
                    </a:ext>
                  </a:extLst>
                </a:hlinkClick>
              </a:rPr>
              <a:t>Digital Resources Election Pack</a:t>
            </a:r>
            <a:r>
              <a:rPr lang="en-GB" dirty="0">
                <a:solidFill>
                  <a:schemeClr val="bg1"/>
                </a:solidFill>
                <a:ea typeface="+mn-lt"/>
                <a:cs typeface="+mn-lt"/>
              </a:rPr>
              <a:t>. This pack has information on how to create different publicity for your campaign, the logos you can include and links to helpful websites. </a:t>
            </a:r>
            <a:endParaRPr lang="en-US" dirty="0">
              <a:solidFill>
                <a:schemeClr val="bg1"/>
              </a:solidFill>
              <a:ea typeface="+mn-lt"/>
              <a:cs typeface="+mn-lt"/>
            </a:endParaRPr>
          </a:p>
        </p:txBody>
      </p:sp>
    </p:spTree>
    <p:extLst>
      <p:ext uri="{BB962C8B-B14F-4D97-AF65-F5344CB8AC3E}">
        <p14:creationId xmlns:p14="http://schemas.microsoft.com/office/powerpoint/2010/main" val="496109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98AD-6F6E-797B-4BEC-68EC28769550}"/>
              </a:ext>
            </a:extLst>
          </p:cNvPr>
          <p:cNvSpPr>
            <a:spLocks noGrp="1"/>
          </p:cNvSpPr>
          <p:nvPr>
            <p:ph type="title"/>
          </p:nvPr>
        </p:nvSpPr>
        <p:spPr/>
        <p:txBody>
          <a:bodyPr/>
          <a:lstStyle/>
          <a:p>
            <a:pPr algn="ctr"/>
            <a:r>
              <a:rPr lang="en-GB" dirty="0">
                <a:solidFill>
                  <a:schemeClr val="bg1"/>
                </a:solidFill>
                <a:ea typeface="+mj-lt"/>
                <a:cs typeface="+mj-lt"/>
              </a:rPr>
              <a:t>Campaigning</a:t>
            </a:r>
            <a:br>
              <a:rPr lang="en-GB" dirty="0">
                <a:solidFill>
                  <a:schemeClr val="bg1"/>
                </a:solidFill>
                <a:ea typeface="+mj-lt"/>
                <a:cs typeface="+mj-lt"/>
              </a:rPr>
            </a:br>
            <a:endParaRPr lang="en-US"/>
          </a:p>
        </p:txBody>
      </p:sp>
      <p:sp>
        <p:nvSpPr>
          <p:cNvPr id="3" name="Text Placeholder 2">
            <a:extLst>
              <a:ext uri="{FF2B5EF4-FFF2-40B4-BE49-F238E27FC236}">
                <a16:creationId xmlns:a16="http://schemas.microsoft.com/office/drawing/2014/main" id="{F6742057-034F-BD81-B84F-6825BEB1D53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52771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C099B-90C9-6DB6-68BA-0D01436FAD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ED4879-5F7A-4DD5-04E8-8D67D314B232}"/>
              </a:ext>
            </a:extLst>
          </p:cNvPr>
          <p:cNvSpPr>
            <a:spLocks noGrp="1"/>
          </p:cNvSpPr>
          <p:nvPr>
            <p:ph type="title"/>
          </p:nvPr>
        </p:nvSpPr>
        <p:spPr/>
        <p:txBody>
          <a:bodyPr/>
          <a:lstStyle/>
          <a:p>
            <a:r>
              <a:rPr lang="en-GB" dirty="0">
                <a:solidFill>
                  <a:schemeClr val="bg1"/>
                </a:solidFill>
                <a:ea typeface="+mj-lt"/>
                <a:cs typeface="+mj-lt"/>
              </a:rPr>
              <a:t>Key Dates</a:t>
            </a:r>
            <a:endParaRPr lang="en-US" dirty="0">
              <a:solidFill>
                <a:schemeClr val="bg1"/>
              </a:solidFill>
            </a:endParaRPr>
          </a:p>
        </p:txBody>
      </p:sp>
      <p:sp>
        <p:nvSpPr>
          <p:cNvPr id="3" name="Content Placeholder 2">
            <a:extLst>
              <a:ext uri="{FF2B5EF4-FFF2-40B4-BE49-F238E27FC236}">
                <a16:creationId xmlns:a16="http://schemas.microsoft.com/office/drawing/2014/main" id="{B7E8B8B6-2056-F394-00C3-A9C2B4AD127D}"/>
              </a:ext>
            </a:extLst>
          </p:cNvPr>
          <p:cNvSpPr>
            <a:spLocks noGrp="1"/>
          </p:cNvSpPr>
          <p:nvPr>
            <p:ph idx="1"/>
          </p:nvPr>
        </p:nvSpPr>
        <p:spPr>
          <a:xfrm>
            <a:off x="838200" y="1825625"/>
            <a:ext cx="9717881" cy="4351338"/>
          </a:xfrm>
        </p:spPr>
        <p:txBody>
          <a:bodyPr vert="horz" lIns="91440" tIns="45720" rIns="91440" bIns="45720" rtlCol="0" anchor="t">
            <a:normAutofit/>
          </a:bodyPr>
          <a:lstStyle/>
          <a:p>
            <a:r>
              <a:rPr lang="en-GB" sz="2200" dirty="0">
                <a:solidFill>
                  <a:schemeClr val="bg1"/>
                </a:solidFill>
                <a:ea typeface="+mn-lt"/>
                <a:cs typeface="+mn-lt"/>
              </a:rPr>
              <a:t>Nominations Open: 10am, Monday 11th December 2023</a:t>
            </a:r>
            <a:endParaRPr lang="en-GB" sz="2200">
              <a:solidFill>
                <a:schemeClr val="bg1"/>
              </a:solidFill>
              <a:ea typeface="+mn-lt"/>
              <a:cs typeface="+mn-lt"/>
            </a:endParaRPr>
          </a:p>
          <a:p>
            <a:r>
              <a:rPr lang="en-GB" sz="2200" dirty="0">
                <a:solidFill>
                  <a:schemeClr val="bg1"/>
                </a:solidFill>
                <a:ea typeface="+mn-lt"/>
                <a:cs typeface="+mn-lt"/>
              </a:rPr>
              <a:t>Nominations Close: 10am, Monday 12th February 2024</a:t>
            </a:r>
            <a:endParaRPr lang="en-GB" sz="2200">
              <a:solidFill>
                <a:schemeClr val="bg1"/>
              </a:solidFill>
              <a:ea typeface="+mn-lt"/>
              <a:cs typeface="+mn-lt"/>
            </a:endParaRPr>
          </a:p>
          <a:p>
            <a:r>
              <a:rPr lang="en-GB" sz="2200" dirty="0">
                <a:solidFill>
                  <a:schemeClr val="bg1"/>
                </a:solidFill>
                <a:ea typeface="+mn-lt"/>
                <a:cs typeface="+mn-lt"/>
              </a:rPr>
              <a:t>Extended Nominations Open: 5pm, Monday 12th February 2024</a:t>
            </a:r>
            <a:endParaRPr lang="en-GB" sz="2200">
              <a:solidFill>
                <a:schemeClr val="bg1"/>
              </a:solidFill>
              <a:ea typeface="+mn-lt"/>
              <a:cs typeface="+mn-lt"/>
            </a:endParaRPr>
          </a:p>
          <a:p>
            <a:r>
              <a:rPr lang="en-GB" sz="2200" dirty="0">
                <a:solidFill>
                  <a:schemeClr val="bg1"/>
                </a:solidFill>
                <a:ea typeface="+mn-lt"/>
                <a:cs typeface="+mn-lt"/>
              </a:rPr>
              <a:t>Extended Nominations Close: 5pm, Wednesday 14th February 2024</a:t>
            </a:r>
            <a:endParaRPr lang="en-US" sz="2200">
              <a:solidFill>
                <a:schemeClr val="bg1"/>
              </a:solidFill>
              <a:ea typeface="+mn-lt"/>
              <a:cs typeface="+mn-lt"/>
            </a:endParaRPr>
          </a:p>
          <a:p>
            <a:r>
              <a:rPr lang="en-GB" sz="2200" dirty="0">
                <a:solidFill>
                  <a:schemeClr val="bg1"/>
                </a:solidFill>
                <a:ea typeface="+mn-lt"/>
                <a:cs typeface="+mn-lt"/>
              </a:rPr>
              <a:t>Candidates Briefing: 1-2pm, Thursday 15th February 2024</a:t>
            </a:r>
            <a:endParaRPr lang="en-GB" sz="2200">
              <a:solidFill>
                <a:schemeClr val="bg1"/>
              </a:solidFill>
              <a:ea typeface="+mn-lt"/>
              <a:cs typeface="+mn-lt"/>
            </a:endParaRPr>
          </a:p>
          <a:p>
            <a:r>
              <a:rPr lang="en-GB" sz="2200" dirty="0">
                <a:solidFill>
                  <a:schemeClr val="bg1"/>
                </a:solidFill>
                <a:ea typeface="+mn-lt"/>
                <a:cs typeface="+mn-lt"/>
              </a:rPr>
              <a:t>Candidate List Announced: 5pm, Thursday 15th February 2024</a:t>
            </a:r>
            <a:endParaRPr lang="en-GB" sz="2200">
              <a:solidFill>
                <a:schemeClr val="bg1"/>
              </a:solidFill>
              <a:ea typeface="+mn-lt"/>
              <a:cs typeface="+mn-lt"/>
            </a:endParaRPr>
          </a:p>
          <a:p>
            <a:r>
              <a:rPr lang="en-GB" sz="2200" dirty="0">
                <a:solidFill>
                  <a:schemeClr val="bg1"/>
                </a:solidFill>
                <a:ea typeface="+mn-lt"/>
                <a:cs typeface="+mn-lt"/>
              </a:rPr>
              <a:t>Campaigning Begins: 10am, Tuesday 20th February 2024</a:t>
            </a:r>
            <a:endParaRPr lang="en-GB" sz="2200">
              <a:solidFill>
                <a:schemeClr val="bg1"/>
              </a:solidFill>
              <a:ea typeface="+mn-lt"/>
              <a:cs typeface="+mn-lt"/>
            </a:endParaRPr>
          </a:p>
          <a:p>
            <a:r>
              <a:rPr lang="en-GB" sz="2200" dirty="0">
                <a:solidFill>
                  <a:schemeClr val="bg1"/>
                </a:solidFill>
                <a:ea typeface="+mn-lt"/>
                <a:cs typeface="+mn-lt"/>
              </a:rPr>
              <a:t>Voting Opens: 10am, Tuesday 27th February 2024</a:t>
            </a:r>
            <a:endParaRPr lang="en-GB" sz="2200">
              <a:solidFill>
                <a:schemeClr val="bg1"/>
              </a:solidFill>
              <a:ea typeface="+mn-lt"/>
              <a:cs typeface="+mn-lt"/>
            </a:endParaRPr>
          </a:p>
          <a:p>
            <a:r>
              <a:rPr lang="en-GB" sz="2200" dirty="0">
                <a:solidFill>
                  <a:schemeClr val="bg1"/>
                </a:solidFill>
                <a:ea typeface="+mn-lt"/>
                <a:cs typeface="+mn-lt"/>
              </a:rPr>
              <a:t>Voting Closes: 5pm, Thursday 29th February 2024</a:t>
            </a:r>
            <a:endParaRPr lang="en-GB" sz="2200">
              <a:solidFill>
                <a:schemeClr val="bg1"/>
              </a:solidFill>
              <a:ea typeface="+mn-lt"/>
              <a:cs typeface="+mn-lt"/>
            </a:endParaRPr>
          </a:p>
          <a:p>
            <a:r>
              <a:rPr lang="en-GB" sz="2200" dirty="0">
                <a:solidFill>
                  <a:schemeClr val="bg1"/>
                </a:solidFill>
                <a:ea typeface="+mn-lt"/>
                <a:cs typeface="+mn-lt"/>
              </a:rPr>
              <a:t>Results Announced: 12-1pm, Friday 1st March 2024</a:t>
            </a:r>
          </a:p>
          <a:p>
            <a:pPr marL="0" indent="0">
              <a:lnSpc>
                <a:spcPct val="80000"/>
              </a:lnSpc>
              <a:buNone/>
            </a:pPr>
            <a:endParaRPr lang="en-GB" dirty="0">
              <a:solidFill>
                <a:srgbClr val="FFFFFF"/>
              </a:solidFill>
              <a:cs typeface="Calibri"/>
            </a:endParaRPr>
          </a:p>
        </p:txBody>
      </p:sp>
    </p:spTree>
    <p:extLst>
      <p:ext uri="{BB962C8B-B14F-4D97-AF65-F5344CB8AC3E}">
        <p14:creationId xmlns:p14="http://schemas.microsoft.com/office/powerpoint/2010/main" val="3554232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9CF4-6BF0-F044-9BEE-2C84D6DCFED7}"/>
              </a:ext>
            </a:extLst>
          </p:cNvPr>
          <p:cNvSpPr>
            <a:spLocks noGrp="1"/>
          </p:cNvSpPr>
          <p:nvPr>
            <p:ph type="title"/>
          </p:nvPr>
        </p:nvSpPr>
        <p:spPr/>
        <p:txBody>
          <a:bodyPr/>
          <a:lstStyle/>
          <a:p>
            <a:r>
              <a:rPr lang="en-GB" dirty="0">
                <a:solidFill>
                  <a:schemeClr val="bg1"/>
                </a:solidFill>
                <a:ea typeface="+mj-lt"/>
                <a:cs typeface="+mj-lt"/>
              </a:rPr>
              <a:t>Why do students vote?</a:t>
            </a:r>
            <a:endParaRPr lang="en-US" dirty="0">
              <a:solidFill>
                <a:schemeClr val="bg1"/>
              </a:solidFill>
            </a:endParaRPr>
          </a:p>
        </p:txBody>
      </p:sp>
      <p:sp>
        <p:nvSpPr>
          <p:cNvPr id="3" name="Content Placeholder 2">
            <a:extLst>
              <a:ext uri="{FF2B5EF4-FFF2-40B4-BE49-F238E27FC236}">
                <a16:creationId xmlns:a16="http://schemas.microsoft.com/office/drawing/2014/main" id="{5CEE187D-3B68-402A-414B-B8262CD1B6E1}"/>
              </a:ext>
            </a:extLst>
          </p:cNvPr>
          <p:cNvSpPr>
            <a:spLocks noGrp="1"/>
          </p:cNvSpPr>
          <p:nvPr>
            <p:ph idx="1"/>
          </p:nvPr>
        </p:nvSpPr>
        <p:spPr/>
        <p:txBody>
          <a:bodyPr vert="horz" lIns="91440" tIns="45720" rIns="91440" bIns="45720" rtlCol="0" anchor="t">
            <a:normAutofit/>
          </a:bodyPr>
          <a:lstStyle/>
          <a:p>
            <a:r>
              <a:rPr lang="en-GB" dirty="0">
                <a:solidFill>
                  <a:schemeClr val="bg1"/>
                </a:solidFill>
                <a:ea typeface="+mn-lt"/>
                <a:cs typeface="+mn-lt"/>
              </a:rPr>
              <a:t>Most common reasons:</a:t>
            </a:r>
            <a:endParaRPr lang="en-US" dirty="0">
              <a:solidFill>
                <a:schemeClr val="bg1"/>
              </a:solidFill>
              <a:ea typeface="+mn-lt"/>
              <a:cs typeface="+mn-lt"/>
            </a:endParaRPr>
          </a:p>
          <a:p>
            <a:pPr lvl="1"/>
            <a:r>
              <a:rPr lang="en-GB" dirty="0">
                <a:solidFill>
                  <a:schemeClr val="bg1"/>
                </a:solidFill>
                <a:ea typeface="+mn-lt"/>
                <a:cs typeface="+mn-lt"/>
              </a:rPr>
              <a:t>"I saw their publicity on the Union website"</a:t>
            </a:r>
            <a:endParaRPr lang="en-US" dirty="0">
              <a:solidFill>
                <a:schemeClr val="bg1"/>
              </a:solidFill>
              <a:ea typeface="+mn-lt"/>
              <a:cs typeface="+mn-lt"/>
            </a:endParaRPr>
          </a:p>
          <a:p>
            <a:pPr lvl="1"/>
            <a:r>
              <a:rPr lang="en-GB" dirty="0">
                <a:solidFill>
                  <a:schemeClr val="bg1"/>
                </a:solidFill>
                <a:ea typeface="+mn-lt"/>
                <a:cs typeface="+mn-lt"/>
              </a:rPr>
              <a:t>"They align with my views"</a:t>
            </a:r>
            <a:endParaRPr lang="en-US" dirty="0">
              <a:solidFill>
                <a:schemeClr val="bg1"/>
              </a:solidFill>
              <a:ea typeface="+mn-lt"/>
              <a:cs typeface="+mn-lt"/>
            </a:endParaRPr>
          </a:p>
          <a:p>
            <a:pPr lvl="1"/>
            <a:r>
              <a:rPr lang="en-GB" dirty="0">
                <a:solidFill>
                  <a:schemeClr val="bg1"/>
                </a:solidFill>
                <a:ea typeface="+mn-lt"/>
                <a:cs typeface="+mn-lt"/>
              </a:rPr>
              <a:t>"I read a post of theirs on social media"</a:t>
            </a:r>
            <a:endParaRPr lang="en-US" dirty="0">
              <a:solidFill>
                <a:schemeClr val="bg1"/>
              </a:solidFill>
              <a:ea typeface="+mn-lt"/>
              <a:cs typeface="+mn-lt"/>
            </a:endParaRPr>
          </a:p>
          <a:p>
            <a:pPr lvl="1"/>
            <a:r>
              <a:rPr lang="en-GB" dirty="0">
                <a:solidFill>
                  <a:schemeClr val="bg1"/>
                </a:solidFill>
                <a:ea typeface="+mn-lt"/>
                <a:cs typeface="+mn-lt"/>
              </a:rPr>
              <a:t>"I read their manifesto"</a:t>
            </a:r>
            <a:endParaRPr lang="en-US" dirty="0">
              <a:solidFill>
                <a:schemeClr val="bg1"/>
              </a:solidFill>
              <a:ea typeface="+mn-lt"/>
              <a:cs typeface="+mn-lt"/>
            </a:endParaRPr>
          </a:p>
          <a:p>
            <a:pPr lvl="1">
              <a:spcBef>
                <a:spcPts val="1000"/>
              </a:spcBef>
            </a:pPr>
            <a:r>
              <a:rPr lang="en-GB" dirty="0">
                <a:solidFill>
                  <a:schemeClr val="bg1"/>
                </a:solidFill>
                <a:ea typeface="+mn-lt"/>
                <a:cs typeface="+mn-lt"/>
              </a:rPr>
              <a:t>"They spoke at a club meeting"</a:t>
            </a:r>
            <a:endParaRPr lang="en-US" dirty="0">
              <a:solidFill>
                <a:schemeClr val="bg1"/>
              </a:solidFill>
              <a:ea typeface="+mn-lt"/>
              <a:cs typeface="+mn-lt"/>
            </a:endParaRPr>
          </a:p>
          <a:p>
            <a:pPr lvl="1"/>
            <a:r>
              <a:rPr lang="en-GB" dirty="0">
                <a:solidFill>
                  <a:schemeClr val="bg1"/>
                </a:solidFill>
                <a:ea typeface="+mn-lt"/>
                <a:cs typeface="+mn-lt"/>
              </a:rPr>
              <a:t>"They seem nice"</a:t>
            </a:r>
            <a:endParaRPr lang="en-US" dirty="0">
              <a:solidFill>
                <a:schemeClr val="bg1"/>
              </a:solidFill>
              <a:ea typeface="+mn-lt"/>
              <a:cs typeface="+mn-lt"/>
            </a:endParaRPr>
          </a:p>
          <a:p>
            <a:pPr lvl="1"/>
            <a:r>
              <a:rPr lang="en-GB" dirty="0">
                <a:solidFill>
                  <a:schemeClr val="bg1"/>
                </a:solidFill>
                <a:ea typeface="+mn-lt"/>
                <a:cs typeface="+mn-lt"/>
              </a:rPr>
              <a:t>"A friend of mine asked me to vote for them"</a:t>
            </a:r>
          </a:p>
        </p:txBody>
      </p:sp>
    </p:spTree>
    <p:extLst>
      <p:ext uri="{BB962C8B-B14F-4D97-AF65-F5344CB8AC3E}">
        <p14:creationId xmlns:p14="http://schemas.microsoft.com/office/powerpoint/2010/main" val="3001329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3A8F6-BC48-C65C-9AC7-BDE240C9FEE6}"/>
              </a:ext>
            </a:extLst>
          </p:cNvPr>
          <p:cNvSpPr>
            <a:spLocks noGrp="1"/>
          </p:cNvSpPr>
          <p:nvPr>
            <p:ph type="title"/>
          </p:nvPr>
        </p:nvSpPr>
        <p:spPr/>
        <p:txBody>
          <a:bodyPr/>
          <a:lstStyle/>
          <a:p>
            <a:r>
              <a:rPr lang="en-GB" dirty="0">
                <a:solidFill>
                  <a:schemeClr val="bg1"/>
                </a:solidFill>
                <a:cs typeface="Calibri Light"/>
              </a:rPr>
              <a:t>Why do students vote?</a:t>
            </a:r>
            <a:endParaRPr lang="en-GB" dirty="0">
              <a:solidFill>
                <a:schemeClr val="bg1"/>
              </a:solidFill>
              <a:ea typeface="+mj-lt"/>
              <a:cs typeface="+mj-lt"/>
            </a:endParaRPr>
          </a:p>
        </p:txBody>
      </p:sp>
      <p:sp>
        <p:nvSpPr>
          <p:cNvPr id="3" name="Content Placeholder 2">
            <a:extLst>
              <a:ext uri="{FF2B5EF4-FFF2-40B4-BE49-F238E27FC236}">
                <a16:creationId xmlns:a16="http://schemas.microsoft.com/office/drawing/2014/main" id="{966604C7-D6BE-04D7-CCDD-97B636A4FB6A}"/>
              </a:ext>
            </a:extLst>
          </p:cNvPr>
          <p:cNvSpPr>
            <a:spLocks noGrp="1"/>
          </p:cNvSpPr>
          <p:nvPr>
            <p:ph idx="1"/>
          </p:nvPr>
        </p:nvSpPr>
        <p:spPr>
          <a:xfrm>
            <a:off x="838200" y="1825625"/>
            <a:ext cx="9717882" cy="4351338"/>
          </a:xfrm>
        </p:spPr>
        <p:txBody>
          <a:bodyPr vert="horz" lIns="91440" tIns="45720" rIns="91440" bIns="45720" rtlCol="0" anchor="t">
            <a:normAutofit fontScale="92500" lnSpcReduction="20000"/>
          </a:bodyPr>
          <a:lstStyle/>
          <a:p>
            <a:r>
              <a:rPr lang="en-GB" b="1" dirty="0">
                <a:solidFill>
                  <a:schemeClr val="bg1"/>
                </a:solidFill>
                <a:ea typeface="+mn-lt"/>
                <a:cs typeface="+mn-lt"/>
              </a:rPr>
              <a:t>The art of converting many short meaningful conversations into a vote is what wins elections!</a:t>
            </a:r>
            <a:endParaRPr lang="en-US" dirty="0">
              <a:solidFill>
                <a:schemeClr val="bg1"/>
              </a:solidFill>
              <a:ea typeface="+mn-lt"/>
              <a:cs typeface="+mn-lt"/>
            </a:endParaRPr>
          </a:p>
          <a:p>
            <a:endParaRPr lang="en-GB" dirty="0">
              <a:ea typeface="+mn-lt"/>
              <a:cs typeface="+mn-lt"/>
            </a:endParaRPr>
          </a:p>
          <a:p>
            <a:r>
              <a:rPr lang="en-GB" dirty="0">
                <a:solidFill>
                  <a:schemeClr val="bg1"/>
                </a:solidFill>
                <a:ea typeface="+mn-lt"/>
                <a:cs typeface="+mn-lt"/>
              </a:rPr>
              <a:t>A key skill for a campaigner is to be able to make their campaign relevant to voters, being able to pick the right campaign point to speak about that is most applicable to the situation and also engaging those students who don’t see the elections as something that is relevant to them. </a:t>
            </a:r>
            <a:endParaRPr lang="en-US" dirty="0">
              <a:solidFill>
                <a:schemeClr val="bg1"/>
              </a:solidFill>
              <a:ea typeface="+mn-lt"/>
              <a:cs typeface="+mn-lt"/>
            </a:endParaRPr>
          </a:p>
          <a:p>
            <a:r>
              <a:rPr lang="en-GB" dirty="0">
                <a:solidFill>
                  <a:schemeClr val="bg1"/>
                </a:solidFill>
                <a:ea typeface="+mn-lt"/>
                <a:cs typeface="+mn-lt"/>
              </a:rPr>
              <a:t>You can ask about their experiences and get them fired up to tell you about their injustice (whether that be online accessibility or concerns about accommodation) and offer them your vision from your campaign and how you will change the situation if you are elected.</a:t>
            </a:r>
            <a:endParaRPr lang="en-US" dirty="0">
              <a:solidFill>
                <a:schemeClr val="bg1"/>
              </a:solidFill>
              <a:ea typeface="+mn-lt"/>
              <a:cs typeface="+mn-lt"/>
            </a:endParaRPr>
          </a:p>
          <a:p>
            <a:r>
              <a:rPr lang="en-GB" dirty="0">
                <a:solidFill>
                  <a:schemeClr val="bg1"/>
                </a:solidFill>
                <a:ea typeface="+mn-lt"/>
                <a:cs typeface="+mn-lt"/>
              </a:rPr>
              <a:t>Be prepared to be persuasive and confident to gain votes……</a:t>
            </a:r>
            <a:endParaRPr lang="en-GB" dirty="0">
              <a:solidFill>
                <a:schemeClr val="bg1"/>
              </a:solidFill>
            </a:endParaRPr>
          </a:p>
        </p:txBody>
      </p:sp>
    </p:spTree>
    <p:extLst>
      <p:ext uri="{BB962C8B-B14F-4D97-AF65-F5344CB8AC3E}">
        <p14:creationId xmlns:p14="http://schemas.microsoft.com/office/powerpoint/2010/main" val="530071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87197-C377-3BAE-3CD0-82E80ACB0C65}"/>
              </a:ext>
            </a:extLst>
          </p:cNvPr>
          <p:cNvSpPr>
            <a:spLocks noGrp="1"/>
          </p:cNvSpPr>
          <p:nvPr>
            <p:ph type="title"/>
          </p:nvPr>
        </p:nvSpPr>
        <p:spPr/>
        <p:txBody>
          <a:bodyPr/>
          <a:lstStyle/>
          <a:p>
            <a:r>
              <a:rPr lang="en-GB" dirty="0">
                <a:solidFill>
                  <a:schemeClr val="bg1"/>
                </a:solidFill>
                <a:ea typeface="+mj-lt"/>
                <a:cs typeface="+mj-lt"/>
              </a:rPr>
              <a:t>Campaign Team</a:t>
            </a:r>
            <a:endParaRPr lang="en-US" dirty="0"/>
          </a:p>
        </p:txBody>
      </p:sp>
      <p:sp>
        <p:nvSpPr>
          <p:cNvPr id="3" name="Content Placeholder 2">
            <a:extLst>
              <a:ext uri="{FF2B5EF4-FFF2-40B4-BE49-F238E27FC236}">
                <a16:creationId xmlns:a16="http://schemas.microsoft.com/office/drawing/2014/main" id="{6D98AD3E-6925-3269-8B5B-88DA9B20D930}"/>
              </a:ext>
            </a:extLst>
          </p:cNvPr>
          <p:cNvSpPr>
            <a:spLocks noGrp="1"/>
          </p:cNvSpPr>
          <p:nvPr>
            <p:ph idx="1"/>
          </p:nvPr>
        </p:nvSpPr>
        <p:spPr>
          <a:xfrm>
            <a:off x="838200" y="1825625"/>
            <a:ext cx="9717882" cy="4351338"/>
          </a:xfrm>
        </p:spPr>
        <p:txBody>
          <a:bodyPr vert="horz" lIns="91440" tIns="45720" rIns="91440" bIns="45720" rtlCol="0" anchor="t">
            <a:normAutofit fontScale="92500"/>
          </a:bodyPr>
          <a:lstStyle/>
          <a:p>
            <a:pPr marL="342900" indent="-342900">
              <a:lnSpc>
                <a:spcPct val="100000"/>
              </a:lnSpc>
              <a:spcBef>
                <a:spcPts val="0"/>
              </a:spcBef>
              <a:buFont typeface="Arial,Sans-Serif" panose="020B0604020202020204" pitchFamily="34" charset="0"/>
            </a:pPr>
            <a:r>
              <a:rPr lang="en-GB" dirty="0">
                <a:solidFill>
                  <a:schemeClr val="bg1"/>
                </a:solidFill>
                <a:ea typeface="+mn-lt"/>
                <a:cs typeface="+mn-lt"/>
              </a:rPr>
              <a:t>You may wish to think about having a campaign team to help you during the Elections. This may be a mix of low and high commitment, from those who change their profile photo, to those who help prepare campaign materials and campaign on your behalf.</a:t>
            </a:r>
            <a:endParaRPr lang="en-US" dirty="0">
              <a:solidFill>
                <a:schemeClr val="bg1"/>
              </a:solidFill>
              <a:ea typeface="+mn-lt"/>
              <a:cs typeface="+mn-lt"/>
            </a:endParaRPr>
          </a:p>
          <a:p>
            <a:pPr marL="342900" indent="-342900">
              <a:lnSpc>
                <a:spcPct val="100000"/>
              </a:lnSpc>
              <a:spcBef>
                <a:spcPts val="0"/>
              </a:spcBef>
              <a:buFont typeface="Arial,Sans-Serif" panose="020B0604020202020204" pitchFamily="34" charset="0"/>
              <a:buChar char="•"/>
            </a:pPr>
            <a:r>
              <a:rPr lang="en-GB" dirty="0">
                <a:solidFill>
                  <a:schemeClr val="bg1"/>
                </a:solidFill>
                <a:ea typeface="+mn-lt"/>
                <a:cs typeface="+mn-lt"/>
              </a:rPr>
              <a:t>A few things to think about:</a:t>
            </a:r>
            <a:endParaRPr lang="en-US" dirty="0">
              <a:solidFill>
                <a:schemeClr val="bg1"/>
              </a:solidFill>
              <a:ea typeface="+mn-lt"/>
              <a:cs typeface="+mn-lt"/>
            </a:endParaRPr>
          </a:p>
          <a:p>
            <a:pPr marL="800100" lvl="1">
              <a:lnSpc>
                <a:spcPct val="100000"/>
              </a:lnSpc>
              <a:spcBef>
                <a:spcPts val="0"/>
              </a:spcBef>
              <a:buFont typeface="Arial,Sans-Serif" panose="020B0604020202020204" pitchFamily="34" charset="0"/>
              <a:buChar char="•"/>
            </a:pPr>
            <a:r>
              <a:rPr lang="en-GB" dirty="0">
                <a:solidFill>
                  <a:schemeClr val="bg1"/>
                </a:solidFill>
                <a:ea typeface="+mn-lt"/>
                <a:cs typeface="+mn-lt"/>
              </a:rPr>
              <a:t>What would be best to be done by you and what can be done by your team?</a:t>
            </a:r>
            <a:endParaRPr lang="en-US" dirty="0">
              <a:solidFill>
                <a:schemeClr val="bg1"/>
              </a:solidFill>
              <a:ea typeface="+mn-lt"/>
              <a:cs typeface="+mn-lt"/>
            </a:endParaRPr>
          </a:p>
          <a:p>
            <a:pPr marL="800100" lvl="1">
              <a:lnSpc>
                <a:spcPct val="100000"/>
              </a:lnSpc>
              <a:spcBef>
                <a:spcPts val="0"/>
              </a:spcBef>
              <a:buFont typeface="Arial,Sans-Serif" panose="020B0604020202020204" pitchFamily="34" charset="0"/>
              <a:buChar char="•"/>
            </a:pPr>
            <a:r>
              <a:rPr lang="en-GB" dirty="0">
                <a:solidFill>
                  <a:schemeClr val="bg1"/>
                </a:solidFill>
                <a:ea typeface="+mn-lt"/>
                <a:cs typeface="+mn-lt"/>
              </a:rPr>
              <a:t>What roles do you think you should have on your team?</a:t>
            </a:r>
            <a:endParaRPr lang="en-US" dirty="0">
              <a:solidFill>
                <a:schemeClr val="bg1"/>
              </a:solidFill>
              <a:ea typeface="+mn-lt"/>
              <a:cs typeface="+mn-lt"/>
            </a:endParaRPr>
          </a:p>
          <a:p>
            <a:pPr marL="342900" indent="-342900">
              <a:lnSpc>
                <a:spcPct val="100000"/>
              </a:lnSpc>
              <a:spcBef>
                <a:spcPts val="0"/>
              </a:spcBef>
              <a:buFont typeface="Arial,Sans-Serif" panose="020B0604020202020204" pitchFamily="34" charset="0"/>
            </a:pPr>
            <a:r>
              <a:rPr lang="en-GB" dirty="0">
                <a:solidFill>
                  <a:schemeClr val="bg1"/>
                </a:solidFill>
                <a:ea typeface="+mn-lt"/>
                <a:cs typeface="+mn-lt"/>
              </a:rPr>
              <a:t>Remember, your campaign team are representatives of you as a candidate and must also adhere to ‘</a:t>
            </a:r>
            <a:r>
              <a:rPr lang="en-GB" dirty="0">
                <a:ea typeface="+mn-lt"/>
                <a:cs typeface="+mn-lt"/>
                <a:hlinkClick r:id="rId2">
                  <a:extLst>
                    <a:ext uri="{A12FA001-AC4F-418D-AE19-62706E023703}">
                      <ahyp:hlinkClr xmlns:ahyp="http://schemas.microsoft.com/office/drawing/2018/hyperlinkcolor" val="tx"/>
                    </a:ext>
                  </a:extLst>
                </a:hlinkClick>
              </a:rPr>
              <a:t>Schedule Two - Elections and Referendum Regulations</a:t>
            </a:r>
            <a:r>
              <a:rPr lang="en-GB" dirty="0">
                <a:solidFill>
                  <a:schemeClr val="bg1"/>
                </a:solidFill>
                <a:ea typeface="+mn-lt"/>
                <a:cs typeface="+mn-lt"/>
              </a:rPr>
              <a:t>’. You are responsible for your campaign team in this.</a:t>
            </a:r>
            <a:endParaRPr lang="en-US" dirty="0">
              <a:solidFill>
                <a:schemeClr val="bg1"/>
              </a:solidFill>
              <a:ea typeface="+mn-lt"/>
              <a:cs typeface="+mn-lt"/>
            </a:endParaRPr>
          </a:p>
          <a:p>
            <a:pPr marL="342900" indent="-342900" algn="ctr">
              <a:lnSpc>
                <a:spcPct val="100000"/>
              </a:lnSpc>
              <a:spcBef>
                <a:spcPts val="0"/>
              </a:spcBef>
              <a:buFont typeface="Arial,Sans-Serif" panose="020B0604020202020204" pitchFamily="34" charset="0"/>
            </a:pPr>
            <a:endParaRPr lang="en-GB" dirty="0">
              <a:ea typeface="+mn-lt"/>
              <a:cs typeface="+mn-lt"/>
            </a:endParaRPr>
          </a:p>
          <a:p>
            <a:pPr marL="0" indent="0">
              <a:buNone/>
            </a:pPr>
            <a:endParaRPr lang="en-GB" dirty="0">
              <a:cs typeface="Calibri"/>
            </a:endParaRPr>
          </a:p>
        </p:txBody>
      </p:sp>
    </p:spTree>
    <p:extLst>
      <p:ext uri="{BB962C8B-B14F-4D97-AF65-F5344CB8AC3E}">
        <p14:creationId xmlns:p14="http://schemas.microsoft.com/office/powerpoint/2010/main" val="1980237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98AD-6F6E-797B-4BEC-68EC28769550}"/>
              </a:ext>
            </a:extLst>
          </p:cNvPr>
          <p:cNvSpPr>
            <a:spLocks noGrp="1"/>
          </p:cNvSpPr>
          <p:nvPr>
            <p:ph type="title"/>
          </p:nvPr>
        </p:nvSpPr>
        <p:spPr/>
        <p:txBody>
          <a:bodyPr/>
          <a:lstStyle/>
          <a:p>
            <a:pPr algn="ctr"/>
            <a:r>
              <a:rPr lang="en-GB" dirty="0">
                <a:solidFill>
                  <a:schemeClr val="bg1"/>
                </a:solidFill>
                <a:ea typeface="+mj-lt"/>
                <a:cs typeface="+mj-lt"/>
              </a:rPr>
              <a:t>Any Questions?</a:t>
            </a:r>
            <a:br>
              <a:rPr lang="en-GB" dirty="0">
                <a:solidFill>
                  <a:schemeClr val="bg1"/>
                </a:solidFill>
                <a:ea typeface="+mj-lt"/>
                <a:cs typeface="+mj-lt"/>
              </a:rPr>
            </a:br>
            <a:endParaRPr lang="en-US">
              <a:cs typeface="Calibri Light"/>
            </a:endParaRPr>
          </a:p>
        </p:txBody>
      </p:sp>
      <p:sp>
        <p:nvSpPr>
          <p:cNvPr id="3" name="Text Placeholder 2">
            <a:extLst>
              <a:ext uri="{FF2B5EF4-FFF2-40B4-BE49-F238E27FC236}">
                <a16:creationId xmlns:a16="http://schemas.microsoft.com/office/drawing/2014/main" id="{F6742057-034F-BD81-B84F-6825BEB1D53E}"/>
              </a:ext>
            </a:extLst>
          </p:cNvPr>
          <p:cNvSpPr>
            <a:spLocks noGrp="1"/>
          </p:cNvSpPr>
          <p:nvPr>
            <p:ph type="body" idx="1"/>
          </p:nvPr>
        </p:nvSpPr>
        <p:spPr/>
        <p:txBody>
          <a:bodyPr vert="horz" lIns="91440" tIns="45720" rIns="91440" bIns="45720" rtlCol="0" anchor="t">
            <a:normAutofit/>
          </a:bodyPr>
          <a:lstStyle/>
          <a:p>
            <a:pPr algn="ctr"/>
            <a:r>
              <a:rPr lang="en-GB" dirty="0">
                <a:solidFill>
                  <a:schemeClr val="bg1"/>
                </a:solidFill>
                <a:cs typeface="Calibri"/>
              </a:rPr>
              <a:t>Get in touch at </a:t>
            </a:r>
            <a:r>
              <a:rPr lang="en-GB" dirty="0">
                <a:solidFill>
                  <a:schemeClr val="tx1"/>
                </a:solidFill>
                <a:cs typeface="Calibri"/>
                <a:hlinkClick r:id="rId2">
                  <a:extLst>
                    <a:ext uri="{A12FA001-AC4F-418D-AE19-62706E023703}">
                      <ahyp:hlinkClr xmlns:ahyp="http://schemas.microsoft.com/office/drawing/2018/hyperlinkcolor" val="tx"/>
                    </a:ext>
                  </a:extLst>
                </a:hlinkClick>
              </a:rPr>
              <a:t>natalie.hay@stir.ac.uk</a:t>
            </a:r>
            <a:r>
              <a:rPr lang="en-GB" dirty="0">
                <a:solidFill>
                  <a:schemeClr val="bg1"/>
                </a:solidFill>
                <a:cs typeface="Calibri"/>
              </a:rPr>
              <a:t>.</a:t>
            </a:r>
            <a:endParaRPr lang="en-US" dirty="0">
              <a:solidFill>
                <a:schemeClr val="bg1"/>
              </a:solidFill>
            </a:endParaRPr>
          </a:p>
        </p:txBody>
      </p:sp>
    </p:spTree>
    <p:extLst>
      <p:ext uri="{BB962C8B-B14F-4D97-AF65-F5344CB8AC3E}">
        <p14:creationId xmlns:p14="http://schemas.microsoft.com/office/powerpoint/2010/main" val="384750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413F-4F4C-4785-D37B-4A6C7E7A0B5F}"/>
              </a:ext>
            </a:extLst>
          </p:cNvPr>
          <p:cNvSpPr>
            <a:spLocks noGrp="1"/>
          </p:cNvSpPr>
          <p:nvPr>
            <p:ph type="title"/>
          </p:nvPr>
        </p:nvSpPr>
        <p:spPr/>
        <p:txBody>
          <a:bodyPr/>
          <a:lstStyle/>
          <a:p>
            <a:r>
              <a:rPr lang="en-GB" dirty="0">
                <a:solidFill>
                  <a:schemeClr val="bg1"/>
                </a:solidFill>
                <a:ea typeface="+mj-lt"/>
                <a:cs typeface="+mj-lt"/>
              </a:rPr>
              <a:t>What are Sabbatical Officers?</a:t>
            </a:r>
            <a:endParaRPr lang="en-GB" dirty="0">
              <a:ea typeface="+mj-lt"/>
              <a:cs typeface="+mj-lt"/>
            </a:endParaRPr>
          </a:p>
        </p:txBody>
      </p:sp>
      <p:sp>
        <p:nvSpPr>
          <p:cNvPr id="3" name="Content Placeholder 2">
            <a:extLst>
              <a:ext uri="{FF2B5EF4-FFF2-40B4-BE49-F238E27FC236}">
                <a16:creationId xmlns:a16="http://schemas.microsoft.com/office/drawing/2014/main" id="{08EEC059-E34C-8BA9-2943-3E937FA47B96}"/>
              </a:ext>
            </a:extLst>
          </p:cNvPr>
          <p:cNvSpPr>
            <a:spLocks noGrp="1"/>
          </p:cNvSpPr>
          <p:nvPr>
            <p:ph idx="1"/>
          </p:nvPr>
        </p:nvSpPr>
        <p:spPr>
          <a:xfrm>
            <a:off x="838200" y="1825625"/>
            <a:ext cx="9717881" cy="4351338"/>
          </a:xfrm>
        </p:spPr>
        <p:txBody>
          <a:bodyPr vert="horz" lIns="91440" tIns="45720" rIns="91440" bIns="45720" rtlCol="0" anchor="t">
            <a:normAutofit/>
          </a:bodyPr>
          <a:lstStyle/>
          <a:p>
            <a:pPr>
              <a:lnSpc>
                <a:spcPct val="80000"/>
              </a:lnSpc>
            </a:pPr>
            <a:r>
              <a:rPr lang="en-GB" dirty="0">
                <a:solidFill>
                  <a:srgbClr val="FFFFFF"/>
                </a:solidFill>
                <a:ea typeface="+mn-lt"/>
                <a:cs typeface="+mn-lt"/>
              </a:rPr>
              <a:t>Sabbatical Officers provide the overall political leadership of the Union and achieve political, social and educational change that will have a lasting impact on the student experience at the University of Stirling. </a:t>
            </a:r>
            <a:endParaRPr lang="en-US" dirty="0">
              <a:ea typeface="+mn-lt"/>
              <a:cs typeface="+mn-lt"/>
            </a:endParaRPr>
          </a:p>
          <a:p>
            <a:pPr>
              <a:lnSpc>
                <a:spcPct val="80000"/>
              </a:lnSpc>
            </a:pPr>
            <a:r>
              <a:rPr lang="en-GB" dirty="0">
                <a:solidFill>
                  <a:srgbClr val="FFFFFF"/>
                </a:solidFill>
                <a:ea typeface="+mn-lt"/>
                <a:cs typeface="+mn-lt"/>
              </a:rPr>
              <a:t>The core Sabbatical Officer team consists of four positions –</a:t>
            </a:r>
            <a:r>
              <a:rPr lang="en-GB" dirty="0">
                <a:solidFill>
                  <a:srgbClr val="002060"/>
                </a:solidFill>
                <a:ea typeface="+mn-lt"/>
                <a:cs typeface="+mn-lt"/>
                <a:hlinkClick r:id="rId2">
                  <a:extLst>
                    <a:ext uri="{A12FA001-AC4F-418D-AE19-62706E023703}">
                      <ahyp:hlinkClr xmlns:ahyp="http://schemas.microsoft.com/office/drawing/2018/hyperlinkcolor" val="tx"/>
                    </a:ext>
                  </a:extLst>
                </a:hlinkClick>
              </a:rPr>
              <a:t>Union President,</a:t>
            </a:r>
            <a:r>
              <a:rPr lang="en-GB" dirty="0">
                <a:solidFill>
                  <a:srgbClr val="002060"/>
                </a:solidFill>
                <a:ea typeface="+mn-lt"/>
                <a:cs typeface="+mn-lt"/>
              </a:rPr>
              <a:t> </a:t>
            </a:r>
            <a:r>
              <a:rPr lang="en-GB" dirty="0">
                <a:solidFill>
                  <a:srgbClr val="002060"/>
                </a:solidFill>
                <a:ea typeface="+mn-lt"/>
                <a:cs typeface="+mn-lt"/>
                <a:hlinkClick r:id="rId3">
                  <a:extLst>
                    <a:ext uri="{A12FA001-AC4F-418D-AE19-62706E023703}">
                      <ahyp:hlinkClr xmlns:ahyp="http://schemas.microsoft.com/office/drawing/2018/hyperlinkcolor" val="tx"/>
                    </a:ext>
                  </a:extLst>
                </a:hlinkClick>
              </a:rPr>
              <a:t>Sports Union President,</a:t>
            </a:r>
            <a:r>
              <a:rPr lang="en-GB" dirty="0">
                <a:solidFill>
                  <a:srgbClr val="002060"/>
                </a:solidFill>
                <a:ea typeface="+mn-lt"/>
                <a:cs typeface="+mn-lt"/>
              </a:rPr>
              <a:t> </a:t>
            </a:r>
            <a:r>
              <a:rPr lang="en-GB" dirty="0">
                <a:solidFill>
                  <a:srgbClr val="002060"/>
                </a:solidFill>
                <a:ea typeface="+mn-lt"/>
                <a:cs typeface="+mn-lt"/>
                <a:hlinkClick r:id="rId4">
                  <a:extLst>
                    <a:ext uri="{A12FA001-AC4F-418D-AE19-62706E023703}">
                      <ahyp:hlinkClr xmlns:ahyp="http://schemas.microsoft.com/office/drawing/2018/hyperlinkcolor" val="tx"/>
                    </a:ext>
                  </a:extLst>
                </a:hlinkClick>
              </a:rPr>
              <a:t>Vice President</a:t>
            </a:r>
            <a:r>
              <a:rPr lang="en-GB" dirty="0">
                <a:solidFill>
                  <a:srgbClr val="0563C1"/>
                </a:solidFill>
                <a:ea typeface="+mn-lt"/>
                <a:cs typeface="+mn-lt"/>
                <a:hlinkClick r:id="rId4">
                  <a:extLst>
                    <a:ext uri="{A12FA001-AC4F-418D-AE19-62706E023703}">
                      <ahyp:hlinkClr xmlns:ahyp="http://schemas.microsoft.com/office/drawing/2018/hyperlinkcolor" val="tx"/>
                    </a:ext>
                  </a:extLst>
                </a:hlinkClick>
              </a:rPr>
              <a:t> </a:t>
            </a:r>
            <a:r>
              <a:rPr lang="en-GB" dirty="0">
                <a:solidFill>
                  <a:srgbClr val="002060"/>
                </a:solidFill>
                <a:ea typeface="+mn-lt"/>
                <a:cs typeface="+mn-lt"/>
                <a:hlinkClick r:id="rId4">
                  <a:extLst>
                    <a:ext uri="{A12FA001-AC4F-418D-AE19-62706E023703}">
                      <ahyp:hlinkClr xmlns:ahyp="http://schemas.microsoft.com/office/drawing/2018/hyperlinkcolor" val="tx"/>
                    </a:ext>
                  </a:extLst>
                </a:hlinkClick>
              </a:rPr>
              <a:t>Education</a:t>
            </a:r>
            <a:r>
              <a:rPr lang="en-GB" dirty="0">
                <a:solidFill>
                  <a:srgbClr val="FFFFFF"/>
                </a:solidFill>
                <a:ea typeface="+mn-lt"/>
                <a:cs typeface="+mn-lt"/>
              </a:rPr>
              <a:t> and </a:t>
            </a:r>
            <a:r>
              <a:rPr lang="en-GB" dirty="0">
                <a:solidFill>
                  <a:srgbClr val="002060"/>
                </a:solidFill>
                <a:ea typeface="+mn-lt"/>
                <a:cs typeface="+mn-lt"/>
                <a:hlinkClick r:id="rId5">
                  <a:extLst>
                    <a:ext uri="{A12FA001-AC4F-418D-AE19-62706E023703}">
                      <ahyp:hlinkClr xmlns:ahyp="http://schemas.microsoft.com/office/drawing/2018/hyperlinkcolor" val="tx"/>
                    </a:ext>
                  </a:extLst>
                </a:hlinkClick>
              </a:rPr>
              <a:t>Vice President Communities</a:t>
            </a:r>
            <a:r>
              <a:rPr lang="en-GB" dirty="0">
                <a:solidFill>
                  <a:srgbClr val="FFFFFF"/>
                </a:solidFill>
                <a:ea typeface="+mn-lt"/>
                <a:cs typeface="+mn-lt"/>
              </a:rPr>
              <a:t>. These full-time, paid officers, work together and independently on campaigns, projects and represent the student voice at Stirling.</a:t>
            </a:r>
            <a:endParaRPr lang="en-GB" dirty="0"/>
          </a:p>
        </p:txBody>
      </p:sp>
    </p:spTree>
    <p:extLst>
      <p:ext uri="{BB962C8B-B14F-4D97-AF65-F5344CB8AC3E}">
        <p14:creationId xmlns:p14="http://schemas.microsoft.com/office/powerpoint/2010/main" val="238183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6AEA-521B-EEEE-3710-AA9D6B457D6C}"/>
              </a:ext>
            </a:extLst>
          </p:cNvPr>
          <p:cNvSpPr>
            <a:spLocks noGrp="1"/>
          </p:cNvSpPr>
          <p:nvPr>
            <p:ph type="title"/>
          </p:nvPr>
        </p:nvSpPr>
        <p:spPr/>
        <p:txBody>
          <a:bodyPr/>
          <a:lstStyle/>
          <a:p>
            <a:r>
              <a:rPr lang="en-GB" dirty="0">
                <a:solidFill>
                  <a:schemeClr val="bg1"/>
                </a:solidFill>
                <a:latin typeface="Calibri Light"/>
                <a:cs typeface="Arial"/>
              </a:rPr>
              <a:t>Sabbatical Officers as Trustees</a:t>
            </a:r>
            <a:endParaRPr lang="en-GB">
              <a:solidFill>
                <a:schemeClr val="bg1"/>
              </a:solidFill>
              <a:latin typeface="Calibri Light"/>
              <a:ea typeface="+mj-lt"/>
              <a:cs typeface="+mj-lt"/>
            </a:endParaRPr>
          </a:p>
        </p:txBody>
      </p:sp>
      <p:sp>
        <p:nvSpPr>
          <p:cNvPr id="3" name="Content Placeholder 2">
            <a:extLst>
              <a:ext uri="{FF2B5EF4-FFF2-40B4-BE49-F238E27FC236}">
                <a16:creationId xmlns:a16="http://schemas.microsoft.com/office/drawing/2014/main" id="{CC513B7F-0074-76E1-20C2-F2668BF3C4FE}"/>
              </a:ext>
            </a:extLst>
          </p:cNvPr>
          <p:cNvSpPr>
            <a:spLocks noGrp="1"/>
          </p:cNvSpPr>
          <p:nvPr>
            <p:ph idx="1"/>
          </p:nvPr>
        </p:nvSpPr>
        <p:spPr>
          <a:xfrm>
            <a:off x="838200" y="1825625"/>
            <a:ext cx="9658351" cy="4351338"/>
          </a:xfrm>
        </p:spPr>
        <p:txBody>
          <a:bodyPr vert="horz" lIns="91440" tIns="45720" rIns="91440" bIns="45720" rtlCol="0" anchor="t">
            <a:normAutofit fontScale="77500" lnSpcReduction="20000"/>
          </a:bodyPr>
          <a:lstStyle/>
          <a:p>
            <a:pPr marL="285750" indent="-285750">
              <a:lnSpc>
                <a:spcPct val="100000"/>
              </a:lnSpc>
              <a:spcBef>
                <a:spcPts val="0"/>
              </a:spcBef>
              <a:buFont typeface="Arial,Sans-Serif" panose="020B0604020202020204" pitchFamily="34" charset="0"/>
            </a:pPr>
            <a:r>
              <a:rPr lang="en-GB" dirty="0">
                <a:solidFill>
                  <a:schemeClr val="bg1"/>
                </a:solidFill>
                <a:cs typeface="Calibri"/>
              </a:rPr>
              <a:t>All Sabbatical Officers are Trustees of the Students' Union. They provide oversight of what the Union does in order to make sure we are operating correctly as a charity. </a:t>
            </a:r>
            <a:endParaRPr lang="en-US">
              <a:solidFill>
                <a:schemeClr val="bg1"/>
              </a:solidFill>
              <a:ea typeface="+mn-lt"/>
              <a:cs typeface="+mn-lt"/>
            </a:endParaRPr>
          </a:p>
          <a:p>
            <a:pPr marL="285750" indent="-285750">
              <a:lnSpc>
                <a:spcPct val="100000"/>
              </a:lnSpc>
              <a:spcBef>
                <a:spcPts val="0"/>
              </a:spcBef>
              <a:buFont typeface="Arial,Sans-Serif" panose="020B0604020202020204" pitchFamily="34" charset="0"/>
            </a:pPr>
            <a:r>
              <a:rPr lang="en-GB" dirty="0">
                <a:solidFill>
                  <a:schemeClr val="bg1"/>
                </a:solidFill>
                <a:cs typeface="Calibri"/>
              </a:rPr>
              <a:t>Section 66 of the Charities and Trustee Investment (Scotland) Act 2005 (“the Act) describes four general duties of charity trustees which are fundamental to their role as a charity trustee. Charity trustees are required to comply with these while carrying out their functions as a charity trustee.</a:t>
            </a:r>
            <a:endParaRPr lang="en-US" dirty="0">
              <a:solidFill>
                <a:schemeClr val="bg1"/>
              </a:solidFill>
              <a:ea typeface="+mn-lt"/>
              <a:cs typeface="+mn-lt"/>
            </a:endParaRPr>
          </a:p>
          <a:p>
            <a:r>
              <a:rPr lang="en-GB" dirty="0">
                <a:solidFill>
                  <a:schemeClr val="bg1"/>
                </a:solidFill>
                <a:ea typeface="+mn-lt"/>
                <a:cs typeface="+mn-lt"/>
              </a:rPr>
              <a:t>A charity trustee must:</a:t>
            </a:r>
            <a:endParaRPr lang="en-US" dirty="0">
              <a:solidFill>
                <a:schemeClr val="bg1"/>
              </a:solidFill>
              <a:ea typeface="+mn-lt"/>
              <a:cs typeface="+mn-lt"/>
            </a:endParaRPr>
          </a:p>
          <a:p>
            <a:pPr lvl="1"/>
            <a:r>
              <a:rPr lang="en-GB" dirty="0">
                <a:solidFill>
                  <a:schemeClr val="bg1"/>
                </a:solidFill>
                <a:ea typeface="+mn-lt"/>
                <a:cs typeface="+mn-lt"/>
              </a:rPr>
              <a:t>act in the interests of the charity</a:t>
            </a:r>
            <a:endParaRPr lang="en-US">
              <a:solidFill>
                <a:schemeClr val="bg1"/>
              </a:solidFill>
              <a:ea typeface="+mn-lt"/>
              <a:cs typeface="+mn-lt"/>
            </a:endParaRPr>
          </a:p>
          <a:p>
            <a:pPr lvl="1"/>
            <a:r>
              <a:rPr lang="en-GB" dirty="0">
                <a:solidFill>
                  <a:schemeClr val="bg1"/>
                </a:solidFill>
                <a:ea typeface="+mn-lt"/>
                <a:cs typeface="+mn-lt"/>
              </a:rPr>
              <a:t>seek, in good faith, to ensure that the charity operates in a manner that is consistent with its objects or purposes</a:t>
            </a:r>
            <a:endParaRPr lang="en-US">
              <a:solidFill>
                <a:schemeClr val="bg1"/>
              </a:solidFill>
              <a:ea typeface="+mn-lt"/>
              <a:cs typeface="+mn-lt"/>
            </a:endParaRPr>
          </a:p>
          <a:p>
            <a:pPr lvl="1"/>
            <a:r>
              <a:rPr lang="en-GB" dirty="0">
                <a:solidFill>
                  <a:schemeClr val="bg1"/>
                </a:solidFill>
                <a:ea typeface="+mn-lt"/>
                <a:cs typeface="+mn-lt"/>
              </a:rPr>
              <a:t>act with the care and diligence that it is reasonable to expect of a person who is managing the affairs of another person</a:t>
            </a:r>
            <a:endParaRPr lang="en-US">
              <a:solidFill>
                <a:schemeClr val="bg1"/>
              </a:solidFill>
              <a:ea typeface="+mn-lt"/>
              <a:cs typeface="+mn-lt"/>
            </a:endParaRPr>
          </a:p>
          <a:p>
            <a:pPr lvl="1"/>
            <a:r>
              <a:rPr lang="en-GB" dirty="0">
                <a:solidFill>
                  <a:schemeClr val="bg1"/>
                </a:solidFill>
                <a:ea typeface="+mn-lt"/>
                <a:cs typeface="+mn-lt"/>
              </a:rPr>
              <a:t>ensure that the charity complies with the provisions of this Act, and other relevant legislation</a:t>
            </a:r>
            <a:endParaRPr lang="en-US">
              <a:solidFill>
                <a:schemeClr val="bg1"/>
              </a:solidFill>
              <a:ea typeface="+mn-lt"/>
              <a:cs typeface="+mn-lt"/>
            </a:endParaRPr>
          </a:p>
          <a:p>
            <a:pPr marL="285750" indent="-285750">
              <a:lnSpc>
                <a:spcPct val="100000"/>
              </a:lnSpc>
              <a:spcBef>
                <a:spcPts val="0"/>
              </a:spcBef>
              <a:buFont typeface="Arial,Sans-Serif" panose="020B0604020202020204" pitchFamily="34" charset="0"/>
            </a:pPr>
            <a:endParaRPr lang="en-GB" dirty="0">
              <a:cs typeface="Calibri"/>
            </a:endParaRPr>
          </a:p>
          <a:p>
            <a:endParaRPr lang="en-GB" dirty="0">
              <a:cs typeface="Calibri"/>
            </a:endParaRPr>
          </a:p>
        </p:txBody>
      </p:sp>
    </p:spTree>
    <p:extLst>
      <p:ext uri="{BB962C8B-B14F-4D97-AF65-F5344CB8AC3E}">
        <p14:creationId xmlns:p14="http://schemas.microsoft.com/office/powerpoint/2010/main" val="37547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D3A0-4EEE-9F61-75A4-8482DAE294DA}"/>
              </a:ext>
            </a:extLst>
          </p:cNvPr>
          <p:cNvSpPr>
            <a:spLocks noGrp="1"/>
          </p:cNvSpPr>
          <p:nvPr>
            <p:ph type="title"/>
          </p:nvPr>
        </p:nvSpPr>
        <p:spPr/>
        <p:txBody>
          <a:bodyPr/>
          <a:lstStyle/>
          <a:p>
            <a:r>
              <a:rPr lang="en-GB" dirty="0">
                <a:solidFill>
                  <a:schemeClr val="bg1"/>
                </a:solidFill>
                <a:latin typeface="Calibri Light"/>
                <a:cs typeface="Arial"/>
              </a:rPr>
              <a:t>Sabbatical Officers as Trustees</a:t>
            </a:r>
            <a:endParaRPr lang="en-GB">
              <a:solidFill>
                <a:schemeClr val="bg1"/>
              </a:solidFill>
              <a:latin typeface="Calibri Light"/>
              <a:ea typeface="+mj-lt"/>
              <a:cs typeface="+mj-lt"/>
            </a:endParaRPr>
          </a:p>
        </p:txBody>
      </p:sp>
      <p:sp>
        <p:nvSpPr>
          <p:cNvPr id="3" name="Content Placeholder 2">
            <a:extLst>
              <a:ext uri="{FF2B5EF4-FFF2-40B4-BE49-F238E27FC236}">
                <a16:creationId xmlns:a16="http://schemas.microsoft.com/office/drawing/2014/main" id="{DF0A14C8-1FA4-C6B1-14E7-B4C047616CF8}"/>
              </a:ext>
            </a:extLst>
          </p:cNvPr>
          <p:cNvSpPr>
            <a:spLocks noGrp="1"/>
          </p:cNvSpPr>
          <p:nvPr>
            <p:ph idx="1"/>
          </p:nvPr>
        </p:nvSpPr>
        <p:spPr>
          <a:xfrm>
            <a:off x="838200" y="1825625"/>
            <a:ext cx="9694069" cy="4351338"/>
          </a:xfrm>
        </p:spPr>
        <p:txBody>
          <a:bodyPr vert="horz" lIns="91440" tIns="45720" rIns="91440" bIns="45720" rtlCol="0" anchor="t">
            <a:normAutofit fontScale="70000" lnSpcReduction="20000"/>
          </a:bodyPr>
          <a:lstStyle/>
          <a:p>
            <a:pPr>
              <a:lnSpc>
                <a:spcPct val="100000"/>
              </a:lnSpc>
              <a:spcBef>
                <a:spcPts val="0"/>
              </a:spcBef>
            </a:pPr>
            <a:r>
              <a:rPr lang="en-GB" dirty="0">
                <a:solidFill>
                  <a:schemeClr val="bg1"/>
                </a:solidFill>
                <a:latin typeface="Arial"/>
                <a:cs typeface="Arial"/>
              </a:rPr>
              <a:t> I am not disqualified from being a charity trustee in terms of the 2005 Act – that is:</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r>
              <a:rPr lang="en-GB" dirty="0">
                <a:solidFill>
                  <a:schemeClr val="bg1"/>
                </a:solidFill>
                <a:latin typeface="Arial"/>
                <a:cs typeface="Arial"/>
              </a:rPr>
              <a:t>I am not an undischarged bankrupt</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r>
              <a:rPr lang="en-GB" dirty="0">
                <a:solidFill>
                  <a:schemeClr val="bg1"/>
                </a:solidFill>
                <a:latin typeface="Arial"/>
                <a:cs typeface="Arial"/>
              </a:rPr>
              <a:t>I have not granted a Protected Trust Deed (PTD)</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r>
              <a:rPr lang="en-GB" dirty="0">
                <a:solidFill>
                  <a:schemeClr val="bg1"/>
                </a:solidFill>
                <a:latin typeface="Arial"/>
                <a:cs typeface="Arial"/>
              </a:rPr>
              <a:t>I do not have an unspent conviction for an offence involving dishonesty</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r>
              <a:rPr lang="en-GB" dirty="0">
                <a:solidFill>
                  <a:schemeClr val="bg1"/>
                </a:solidFill>
                <a:latin typeface="Arial"/>
                <a:cs typeface="Arial"/>
              </a:rPr>
              <a:t>I do not have an unspent conviction for an offence under the 2005 Act</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r>
              <a:rPr lang="en-GB" dirty="0">
                <a:solidFill>
                  <a:schemeClr val="bg1"/>
                </a:solidFill>
                <a:latin typeface="Arial"/>
                <a:cs typeface="Arial"/>
              </a:rPr>
              <a:t>I have not been removed by the Court of Session under the 2005 Act (or earlier legislation) from being a charity trustee or being concerned in the management or control of any charity or body</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r>
              <a:rPr lang="en-GB" dirty="0">
                <a:solidFill>
                  <a:schemeClr val="bg1"/>
                </a:solidFill>
                <a:latin typeface="Arial"/>
                <a:cs typeface="Arial"/>
              </a:rPr>
              <a:t>I have not been removed from being a charity trustee by the Charity Commission or the High Court in England due to misconduct or mismanagement</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r>
              <a:rPr lang="en-GB" dirty="0">
                <a:solidFill>
                  <a:schemeClr val="bg1"/>
                </a:solidFill>
                <a:latin typeface="Arial"/>
                <a:cs typeface="Arial"/>
              </a:rPr>
              <a:t>I am not disqualified from being a company director</a:t>
            </a:r>
            <a:endParaRPr lang="en-US">
              <a:solidFill>
                <a:schemeClr val="bg1"/>
              </a:solidFill>
              <a:ea typeface="+mn-lt"/>
              <a:cs typeface="+mn-lt"/>
            </a:endParaRPr>
          </a:p>
          <a:p>
            <a:pPr marL="285750" indent="-285750">
              <a:lnSpc>
                <a:spcPct val="100000"/>
              </a:lnSpc>
              <a:spcBef>
                <a:spcPts val="0"/>
              </a:spcBef>
              <a:buFont typeface="Wingdings,Sans-Serif" panose="020B0604020202020204" pitchFamily="34" charset="0"/>
              <a:buChar char="ü"/>
            </a:pPr>
            <a:endParaRPr lang="en-GB" dirty="0">
              <a:solidFill>
                <a:schemeClr val="bg1"/>
              </a:solidFill>
              <a:ea typeface="+mn-lt"/>
              <a:cs typeface="+mn-lt"/>
            </a:endParaRPr>
          </a:p>
          <a:p>
            <a:pPr>
              <a:lnSpc>
                <a:spcPct val="100000"/>
              </a:lnSpc>
              <a:spcBef>
                <a:spcPts val="0"/>
              </a:spcBef>
            </a:pPr>
            <a:r>
              <a:rPr lang="en-GB" b="1" dirty="0">
                <a:solidFill>
                  <a:schemeClr val="bg1"/>
                </a:solidFill>
                <a:latin typeface="Arial"/>
                <a:cs typeface="Arial"/>
              </a:rPr>
              <a:t>Information can be found through this portal:</a:t>
            </a:r>
            <a:endParaRPr lang="en-US">
              <a:solidFill>
                <a:schemeClr val="bg1"/>
              </a:solidFill>
              <a:ea typeface="+mn-lt"/>
              <a:cs typeface="+mn-lt"/>
            </a:endParaRPr>
          </a:p>
          <a:p>
            <a:pPr>
              <a:lnSpc>
                <a:spcPct val="100000"/>
              </a:lnSpc>
              <a:spcBef>
                <a:spcPts val="0"/>
              </a:spcBef>
            </a:pPr>
            <a:r>
              <a:rPr lang="en-GB" dirty="0">
                <a:solidFill>
                  <a:srgbClr val="002060"/>
                </a:solidFill>
                <a:cs typeface="Calibri"/>
                <a:hlinkClick r:id="rId2">
                  <a:extLst>
                    <a:ext uri="{A12FA001-AC4F-418D-AE19-62706E023703}">
                      <ahyp:hlinkClr xmlns:ahyp="http://schemas.microsoft.com/office/drawing/2018/hyperlinkcolor" val="tx"/>
                    </a:ext>
                  </a:extLst>
                </a:hlinkClick>
              </a:rPr>
              <a:t>https://www.oscr.org.uk/guidance-and-forms/trustee-information-and-guidance-pack/</a:t>
            </a:r>
            <a:endParaRPr lang="en-GB" dirty="0">
              <a:solidFill>
                <a:srgbClr val="002060"/>
              </a:solidFill>
              <a:ea typeface="+mn-lt"/>
              <a:cs typeface="+mn-lt"/>
              <a:hlinkClick r:id="rId2">
                <a:extLst>
                  <a:ext uri="{A12FA001-AC4F-418D-AE19-62706E023703}">
                    <ahyp:hlinkClr xmlns:ahyp="http://schemas.microsoft.com/office/drawing/2018/hyperlinkcolor" val="tx"/>
                  </a:ext>
                </a:extLst>
              </a:hlinkClick>
            </a:endParaRPr>
          </a:p>
          <a:p>
            <a:endParaRPr lang="en-GB" dirty="0">
              <a:solidFill>
                <a:schemeClr val="bg1"/>
              </a:solidFill>
              <a:cs typeface="Calibri"/>
            </a:endParaRPr>
          </a:p>
        </p:txBody>
      </p:sp>
    </p:spTree>
    <p:extLst>
      <p:ext uri="{BB962C8B-B14F-4D97-AF65-F5344CB8AC3E}">
        <p14:creationId xmlns:p14="http://schemas.microsoft.com/office/powerpoint/2010/main" val="39293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312F1-3987-3338-3B9A-2D230C5CB067}"/>
              </a:ext>
            </a:extLst>
          </p:cNvPr>
          <p:cNvSpPr>
            <a:spLocks noGrp="1"/>
          </p:cNvSpPr>
          <p:nvPr>
            <p:ph type="title"/>
          </p:nvPr>
        </p:nvSpPr>
        <p:spPr/>
        <p:txBody>
          <a:bodyPr/>
          <a:lstStyle/>
          <a:p>
            <a:r>
              <a:rPr lang="en-GB" dirty="0">
                <a:solidFill>
                  <a:schemeClr val="bg1"/>
                </a:solidFill>
                <a:ea typeface="+mj-lt"/>
                <a:cs typeface="+mj-lt"/>
              </a:rPr>
              <a:t>What are Volunteer Officers?</a:t>
            </a:r>
          </a:p>
        </p:txBody>
      </p:sp>
      <p:sp>
        <p:nvSpPr>
          <p:cNvPr id="3" name="Content Placeholder 2">
            <a:extLst>
              <a:ext uri="{FF2B5EF4-FFF2-40B4-BE49-F238E27FC236}">
                <a16:creationId xmlns:a16="http://schemas.microsoft.com/office/drawing/2014/main" id="{2239F9B3-C857-6529-53FF-6D19FE5933EB}"/>
              </a:ext>
            </a:extLst>
          </p:cNvPr>
          <p:cNvSpPr>
            <a:spLocks noGrp="1"/>
          </p:cNvSpPr>
          <p:nvPr>
            <p:ph idx="1"/>
          </p:nvPr>
        </p:nvSpPr>
        <p:spPr>
          <a:xfrm>
            <a:off x="838200" y="1825625"/>
            <a:ext cx="9717882" cy="4351338"/>
          </a:xfrm>
        </p:spPr>
        <p:txBody>
          <a:bodyPr vert="horz" lIns="91440" tIns="45720" rIns="91440" bIns="45720" rtlCol="0" anchor="t">
            <a:normAutofit/>
          </a:bodyPr>
          <a:lstStyle/>
          <a:p>
            <a:r>
              <a:rPr lang="en-GB" dirty="0">
                <a:solidFill>
                  <a:srgbClr val="FFFFFF"/>
                </a:solidFill>
                <a:ea typeface="+mn-lt"/>
                <a:cs typeface="+mn-lt"/>
              </a:rPr>
              <a:t>In each of our four Zones, we have multiple Volunteer Officers who, collectively, contribute to Union's Executive Council. All Volunteer Officers gain an in-depth knowledge of the Students' Union and the University of Stirling, whilst they are supported in delivering a campaign or project to enhance the student experience relating to a specific remit.</a:t>
            </a:r>
            <a:endParaRPr lang="en-GB" dirty="0">
              <a:ea typeface="+mn-lt"/>
              <a:cs typeface="+mn-lt"/>
            </a:endParaRPr>
          </a:p>
        </p:txBody>
      </p:sp>
    </p:spTree>
    <p:extLst>
      <p:ext uri="{BB962C8B-B14F-4D97-AF65-F5344CB8AC3E}">
        <p14:creationId xmlns:p14="http://schemas.microsoft.com/office/powerpoint/2010/main" val="65632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47F8A-0A01-64D4-4240-D5D0803A17B7}"/>
              </a:ext>
            </a:extLst>
          </p:cNvPr>
          <p:cNvSpPr>
            <a:spLocks noGrp="1"/>
          </p:cNvSpPr>
          <p:nvPr>
            <p:ph type="title"/>
          </p:nvPr>
        </p:nvSpPr>
        <p:spPr/>
        <p:txBody>
          <a:bodyPr/>
          <a:lstStyle/>
          <a:p>
            <a:r>
              <a:rPr lang="en-GB" dirty="0">
                <a:solidFill>
                  <a:schemeClr val="bg1"/>
                </a:solidFill>
                <a:ea typeface="+mj-lt"/>
                <a:cs typeface="+mj-lt"/>
              </a:rPr>
              <a:t>Equalities Zone Volunteer Officers</a:t>
            </a:r>
            <a:endParaRPr lang="en-US" dirty="0"/>
          </a:p>
        </p:txBody>
      </p:sp>
      <p:sp>
        <p:nvSpPr>
          <p:cNvPr id="3" name="Content Placeholder 2">
            <a:extLst>
              <a:ext uri="{FF2B5EF4-FFF2-40B4-BE49-F238E27FC236}">
                <a16:creationId xmlns:a16="http://schemas.microsoft.com/office/drawing/2014/main" id="{05688F1E-36A7-96EC-2C12-5EACAFD4DF1D}"/>
              </a:ext>
            </a:extLst>
          </p:cNvPr>
          <p:cNvSpPr>
            <a:spLocks noGrp="1"/>
          </p:cNvSpPr>
          <p:nvPr>
            <p:ph idx="1"/>
          </p:nvPr>
        </p:nvSpPr>
        <p:spPr>
          <a:xfrm>
            <a:off x="838200" y="1825625"/>
            <a:ext cx="9717882" cy="4351338"/>
          </a:xfrm>
        </p:spPr>
        <p:txBody>
          <a:bodyPr vert="horz" lIns="91440" tIns="45720" rIns="91440" bIns="45720" rtlCol="0" anchor="t">
            <a:normAutofit fontScale="85000" lnSpcReduction="20000"/>
          </a:bodyPr>
          <a:lstStyle/>
          <a:p>
            <a:r>
              <a:rPr lang="en-GB" dirty="0">
                <a:solidFill>
                  <a:schemeClr val="bg1"/>
                </a:solidFill>
                <a:ea typeface="+mn-lt"/>
                <a:cs typeface="+mn-lt"/>
              </a:rPr>
              <a:t>We also have 4 Equalities Zone Officers:</a:t>
            </a:r>
            <a:endParaRPr lang="en-US" dirty="0">
              <a:solidFill>
                <a:schemeClr val="bg1"/>
              </a:solidFill>
              <a:ea typeface="+mn-lt"/>
              <a:cs typeface="+mn-lt"/>
            </a:endParaRPr>
          </a:p>
          <a:p>
            <a:pPr lvl="1"/>
            <a:r>
              <a:rPr lang="en-GB" dirty="0">
                <a:solidFill>
                  <a:schemeClr val="bg1"/>
                </a:solidFill>
                <a:ea typeface="+mn-lt"/>
                <a:cs typeface="+mn-lt"/>
              </a:rPr>
              <a:t>Black, Asian and Minority Ethnic (BAME) Officer</a:t>
            </a:r>
            <a:endParaRPr lang="en-US" dirty="0">
              <a:solidFill>
                <a:schemeClr val="bg1"/>
              </a:solidFill>
              <a:ea typeface="+mn-lt"/>
              <a:cs typeface="+mn-lt"/>
            </a:endParaRPr>
          </a:p>
          <a:p>
            <a:pPr lvl="1"/>
            <a:r>
              <a:rPr lang="en-GB" dirty="0">
                <a:solidFill>
                  <a:schemeClr val="bg1"/>
                </a:solidFill>
                <a:ea typeface="+mn-lt"/>
                <a:cs typeface="+mn-lt"/>
              </a:rPr>
              <a:t>LBGTQ+ Officer</a:t>
            </a:r>
            <a:endParaRPr lang="en-US">
              <a:solidFill>
                <a:schemeClr val="bg1"/>
              </a:solidFill>
              <a:ea typeface="+mn-lt"/>
              <a:cs typeface="+mn-lt"/>
            </a:endParaRPr>
          </a:p>
          <a:p>
            <a:pPr lvl="1"/>
            <a:r>
              <a:rPr lang="en-GB" dirty="0">
                <a:solidFill>
                  <a:schemeClr val="bg1"/>
                </a:solidFill>
                <a:ea typeface="+mn-lt"/>
                <a:cs typeface="+mn-lt"/>
              </a:rPr>
              <a:t>Womens Officer</a:t>
            </a:r>
            <a:endParaRPr lang="en-US">
              <a:solidFill>
                <a:schemeClr val="bg1"/>
              </a:solidFill>
              <a:ea typeface="+mn-lt"/>
              <a:cs typeface="+mn-lt"/>
            </a:endParaRPr>
          </a:p>
          <a:p>
            <a:pPr lvl="1"/>
            <a:r>
              <a:rPr lang="en-GB" dirty="0">
                <a:solidFill>
                  <a:schemeClr val="bg1"/>
                </a:solidFill>
                <a:ea typeface="+mn-lt"/>
                <a:cs typeface="+mn-lt"/>
              </a:rPr>
              <a:t>Disabilities Officer</a:t>
            </a:r>
            <a:endParaRPr lang="en-US" dirty="0">
              <a:solidFill>
                <a:schemeClr val="bg1"/>
              </a:solidFill>
              <a:ea typeface="+mn-lt"/>
              <a:cs typeface="+mn-lt"/>
            </a:endParaRPr>
          </a:p>
          <a:p>
            <a:endParaRPr lang="en-GB" dirty="0">
              <a:ea typeface="+mn-lt"/>
              <a:cs typeface="+mn-lt"/>
            </a:endParaRPr>
          </a:p>
          <a:p>
            <a:r>
              <a:rPr lang="en-GB" dirty="0">
                <a:solidFill>
                  <a:schemeClr val="bg1"/>
                </a:solidFill>
                <a:ea typeface="+mn-lt"/>
                <a:cs typeface="+mn-lt"/>
              </a:rPr>
              <a:t>To run for these roles, it is a little different. These 4 roles are not elected within Spring or Autumn Election on the Students' Union Website, but instead they are elected at the Equalities Zone Meetings. To run for these roles, you must identify with the group the role represents. </a:t>
            </a:r>
            <a:endParaRPr lang="en-US" dirty="0">
              <a:solidFill>
                <a:schemeClr val="bg1"/>
              </a:solidFill>
              <a:ea typeface="+mn-lt"/>
              <a:cs typeface="+mn-lt"/>
            </a:endParaRPr>
          </a:p>
          <a:p>
            <a:r>
              <a:rPr lang="en-GB" dirty="0">
                <a:solidFill>
                  <a:schemeClr val="bg1"/>
                </a:solidFill>
                <a:ea typeface="+mn-lt"/>
                <a:cs typeface="+mn-lt"/>
              </a:rPr>
              <a:t>All you need to do is come to the Equalities Zone meeting on the 25th of March, put yourself forward as a candidate (or nominate yourself prior to the meeting through </a:t>
            </a:r>
            <a:r>
              <a:rPr lang="en-GB" dirty="0">
                <a:ea typeface="+mn-lt"/>
                <a:cs typeface="+mn-lt"/>
                <a:hlinkClick r:id="rId2">
                  <a:extLst>
                    <a:ext uri="{A12FA001-AC4F-418D-AE19-62706E023703}">
                      <ahyp:hlinkClr xmlns:ahyp="http://schemas.microsoft.com/office/drawing/2018/hyperlinkcolor" val="tx"/>
                    </a:ext>
                  </a:extLst>
                </a:hlinkClick>
              </a:rPr>
              <a:t>this form</a:t>
            </a:r>
            <a:r>
              <a:rPr lang="en-GB" dirty="0">
                <a:solidFill>
                  <a:schemeClr val="bg1"/>
                </a:solidFill>
                <a:ea typeface="+mn-lt"/>
                <a:cs typeface="+mn-lt"/>
              </a:rPr>
              <a:t>), give a short speech about who you are and what you would hope to achieve, and the vote takes place there and then!</a:t>
            </a:r>
            <a:endParaRPr lang="en-US" dirty="0">
              <a:solidFill>
                <a:schemeClr val="bg1"/>
              </a:solidFill>
              <a:ea typeface="+mn-lt"/>
              <a:cs typeface="+mn-lt"/>
            </a:endParaRPr>
          </a:p>
          <a:p>
            <a:endParaRPr lang="en-GB" dirty="0">
              <a:cs typeface="Calibri"/>
            </a:endParaRPr>
          </a:p>
        </p:txBody>
      </p:sp>
    </p:spTree>
    <p:extLst>
      <p:ext uri="{BB962C8B-B14F-4D97-AF65-F5344CB8AC3E}">
        <p14:creationId xmlns:p14="http://schemas.microsoft.com/office/powerpoint/2010/main" val="129539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7FF7-DC78-75CB-95FB-73B0C1C65F1E}"/>
              </a:ext>
            </a:extLst>
          </p:cNvPr>
          <p:cNvSpPr>
            <a:spLocks noGrp="1"/>
          </p:cNvSpPr>
          <p:nvPr>
            <p:ph type="title"/>
          </p:nvPr>
        </p:nvSpPr>
        <p:spPr>
          <a:xfrm>
            <a:off x="838200" y="365125"/>
            <a:ext cx="9301163" cy="1349375"/>
          </a:xfrm>
        </p:spPr>
        <p:txBody>
          <a:bodyPr/>
          <a:lstStyle/>
          <a:p>
            <a:r>
              <a:rPr lang="en-GB" dirty="0">
                <a:solidFill>
                  <a:schemeClr val="bg1"/>
                </a:solidFill>
                <a:ea typeface="+mj-lt"/>
                <a:cs typeface="+mj-lt"/>
              </a:rPr>
              <a:t>Where can you find the Election Regulations?</a:t>
            </a:r>
          </a:p>
        </p:txBody>
      </p:sp>
      <p:sp>
        <p:nvSpPr>
          <p:cNvPr id="3" name="Content Placeholder 2">
            <a:extLst>
              <a:ext uri="{FF2B5EF4-FFF2-40B4-BE49-F238E27FC236}">
                <a16:creationId xmlns:a16="http://schemas.microsoft.com/office/drawing/2014/main" id="{E8FE88E2-9A4C-DC6B-7747-E25C0A1FDADB}"/>
              </a:ext>
            </a:extLst>
          </p:cNvPr>
          <p:cNvSpPr>
            <a:spLocks noGrp="1"/>
          </p:cNvSpPr>
          <p:nvPr>
            <p:ph idx="1"/>
          </p:nvPr>
        </p:nvSpPr>
        <p:spPr>
          <a:xfrm>
            <a:off x="838200" y="1825625"/>
            <a:ext cx="9765507" cy="4351338"/>
          </a:xfrm>
        </p:spPr>
        <p:txBody>
          <a:bodyPr vert="horz" lIns="91440" tIns="45720" rIns="91440" bIns="45720" rtlCol="0" anchor="t">
            <a:normAutofit/>
          </a:bodyPr>
          <a:lstStyle/>
          <a:p>
            <a:r>
              <a:rPr lang="en-GB" dirty="0">
                <a:solidFill>
                  <a:schemeClr val="bg1"/>
                </a:solidFill>
                <a:ea typeface="+mn-lt"/>
                <a:cs typeface="+mn-lt"/>
              </a:rPr>
              <a:t>All candidates should familiarise themselves with ‘</a:t>
            </a:r>
            <a:r>
              <a:rPr lang="en-GB" dirty="0">
                <a:ea typeface="+mn-lt"/>
                <a:cs typeface="+mn-lt"/>
                <a:hlinkClick r:id="rId2">
                  <a:extLst>
                    <a:ext uri="{A12FA001-AC4F-418D-AE19-62706E023703}">
                      <ahyp:hlinkClr xmlns:ahyp="http://schemas.microsoft.com/office/drawing/2018/hyperlinkcolor" val="tx"/>
                    </a:ext>
                  </a:extLst>
                </a:hlinkClick>
              </a:rPr>
              <a:t>Schedule Two - Elections and Referendum Regulations</a:t>
            </a:r>
            <a:r>
              <a:rPr lang="en-GB" dirty="0">
                <a:solidFill>
                  <a:schemeClr val="bg1"/>
                </a:solidFill>
                <a:ea typeface="+mn-lt"/>
                <a:cs typeface="+mn-lt"/>
              </a:rPr>
              <a:t>’, the governing document which outlines the regulations surrounding the Elections.</a:t>
            </a:r>
            <a:endParaRPr lang="en-US" dirty="0">
              <a:solidFill>
                <a:schemeClr val="bg1"/>
              </a:solidFill>
              <a:ea typeface="+mn-lt"/>
              <a:cs typeface="+mn-lt"/>
            </a:endParaRPr>
          </a:p>
        </p:txBody>
      </p:sp>
    </p:spTree>
    <p:extLst>
      <p:ext uri="{BB962C8B-B14F-4D97-AF65-F5344CB8AC3E}">
        <p14:creationId xmlns:p14="http://schemas.microsoft.com/office/powerpoint/2010/main" val="875579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F1712-6CD8-14F5-CC32-E0A111E1A7B7}"/>
              </a:ext>
            </a:extLst>
          </p:cNvPr>
          <p:cNvSpPr>
            <a:spLocks noGrp="1"/>
          </p:cNvSpPr>
          <p:nvPr>
            <p:ph type="title"/>
          </p:nvPr>
        </p:nvSpPr>
        <p:spPr>
          <a:xfrm>
            <a:off x="838200" y="365125"/>
            <a:ext cx="9253538" cy="1349375"/>
          </a:xfrm>
        </p:spPr>
        <p:txBody>
          <a:bodyPr/>
          <a:lstStyle/>
          <a:p>
            <a:r>
              <a:rPr lang="en-GB" dirty="0">
                <a:solidFill>
                  <a:schemeClr val="bg1"/>
                </a:solidFill>
                <a:ea typeface="+mj-lt"/>
                <a:cs typeface="+mj-lt"/>
              </a:rPr>
              <a:t>How can you nominate yourself?</a:t>
            </a:r>
          </a:p>
        </p:txBody>
      </p:sp>
      <p:sp>
        <p:nvSpPr>
          <p:cNvPr id="3" name="Content Placeholder 2">
            <a:extLst>
              <a:ext uri="{FF2B5EF4-FFF2-40B4-BE49-F238E27FC236}">
                <a16:creationId xmlns:a16="http://schemas.microsoft.com/office/drawing/2014/main" id="{6505F5D9-0A23-3AC3-FA7C-A7BF00922170}"/>
              </a:ext>
            </a:extLst>
          </p:cNvPr>
          <p:cNvSpPr>
            <a:spLocks noGrp="1"/>
          </p:cNvSpPr>
          <p:nvPr>
            <p:ph idx="1"/>
          </p:nvPr>
        </p:nvSpPr>
        <p:spPr>
          <a:xfrm>
            <a:off x="838200" y="1825625"/>
            <a:ext cx="9729788" cy="4351338"/>
          </a:xfrm>
        </p:spPr>
        <p:txBody>
          <a:bodyPr vert="horz" lIns="91440" tIns="45720" rIns="91440" bIns="45720" rtlCol="0" anchor="t">
            <a:normAutofit/>
          </a:bodyPr>
          <a:lstStyle/>
          <a:p>
            <a:r>
              <a:rPr lang="en-GB" dirty="0">
                <a:solidFill>
                  <a:schemeClr val="bg1"/>
                </a:solidFill>
                <a:ea typeface="+mn-lt"/>
                <a:cs typeface="+mn-lt"/>
              </a:rPr>
              <a:t>You can submit your nomination online through the </a:t>
            </a:r>
            <a:r>
              <a:rPr lang="en-GB" dirty="0">
                <a:ea typeface="+mn-lt"/>
                <a:cs typeface="+mn-lt"/>
                <a:hlinkClick r:id="rId2">
                  <a:extLst>
                    <a:ext uri="{A12FA001-AC4F-418D-AE19-62706E023703}">
                      <ahyp:hlinkClr xmlns:ahyp="http://schemas.microsoft.com/office/drawing/2018/hyperlinkcolor" val="tx"/>
                    </a:ext>
                  </a:extLst>
                </a:hlinkClick>
              </a:rPr>
              <a:t>Student Union website</a:t>
            </a:r>
            <a:r>
              <a:rPr lang="en-GB" dirty="0">
                <a:solidFill>
                  <a:schemeClr val="bg1"/>
                </a:solidFill>
                <a:ea typeface="+mn-lt"/>
                <a:cs typeface="+mn-lt"/>
              </a:rPr>
              <a:t> where you'll be asked to provide:</a:t>
            </a:r>
          </a:p>
          <a:p>
            <a:pPr lvl="1"/>
            <a:r>
              <a:rPr lang="en-GB" dirty="0">
                <a:solidFill>
                  <a:schemeClr val="bg1"/>
                </a:solidFill>
                <a:ea typeface="+mn-lt"/>
                <a:cs typeface="+mn-lt"/>
              </a:rPr>
              <a:t>Your candidate photo</a:t>
            </a:r>
          </a:p>
          <a:p>
            <a:pPr lvl="1"/>
            <a:r>
              <a:rPr lang="en-GB" dirty="0">
                <a:solidFill>
                  <a:schemeClr val="bg1"/>
                </a:solidFill>
                <a:cs typeface="Calibri"/>
              </a:rPr>
              <a:t>Your manifesto</a:t>
            </a:r>
          </a:p>
          <a:p>
            <a:pPr lvl="1"/>
            <a:r>
              <a:rPr lang="en-GB" dirty="0">
                <a:solidFill>
                  <a:schemeClr val="bg1"/>
                </a:solidFill>
                <a:cs typeface="Calibri"/>
              </a:rPr>
              <a:t>Your campaign slogan</a:t>
            </a:r>
          </a:p>
          <a:p>
            <a:r>
              <a:rPr lang="en-GB" dirty="0">
                <a:solidFill>
                  <a:schemeClr val="bg1"/>
                </a:solidFill>
                <a:cs typeface="Calibri"/>
              </a:rPr>
              <a:t>All candidates are required to sign the Officer Code of Conduct. You can find and agree to the Officer Code of Conduct by </a:t>
            </a:r>
            <a:r>
              <a:rPr lang="en-GB" dirty="0">
                <a:cs typeface="Calibri"/>
                <a:hlinkClick r:id="rId3">
                  <a:extLst>
                    <a:ext uri="{A12FA001-AC4F-418D-AE19-62706E023703}">
                      <ahyp:hlinkClr xmlns:ahyp="http://schemas.microsoft.com/office/drawing/2018/hyperlinkcolor" val="tx"/>
                    </a:ext>
                  </a:extLst>
                </a:hlinkClick>
              </a:rPr>
              <a:t>completing this form</a:t>
            </a:r>
            <a:r>
              <a:rPr lang="en-GB" dirty="0">
                <a:solidFill>
                  <a:schemeClr val="bg1"/>
                </a:solidFill>
                <a:cs typeface="Calibri"/>
              </a:rPr>
              <a:t>.</a:t>
            </a:r>
          </a:p>
          <a:p>
            <a:r>
              <a:rPr lang="en-GB" b="1" dirty="0">
                <a:solidFill>
                  <a:schemeClr val="bg1"/>
                </a:solidFill>
                <a:cs typeface="Calibri"/>
              </a:rPr>
              <a:t>The deadline for you to complete your nomination is 10:00 GMT on 12th February 2024.</a:t>
            </a:r>
            <a:endParaRPr lang="en-GB" dirty="0">
              <a:solidFill>
                <a:schemeClr val="bg1"/>
              </a:solidFill>
              <a:ea typeface="Calibri"/>
              <a:cs typeface="Calibri"/>
            </a:endParaRPr>
          </a:p>
        </p:txBody>
      </p:sp>
    </p:spTree>
    <p:extLst>
      <p:ext uri="{BB962C8B-B14F-4D97-AF65-F5344CB8AC3E}">
        <p14:creationId xmlns:p14="http://schemas.microsoft.com/office/powerpoint/2010/main" val="35348951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DFB00FD76C8248B25ADA67751C5D9A" ma:contentTypeVersion="18" ma:contentTypeDescription="Create a new document." ma:contentTypeScope="" ma:versionID="de240502abb1ab13c5cab0a690279ddc">
  <xsd:schema xmlns:xsd="http://www.w3.org/2001/XMLSchema" xmlns:xs="http://www.w3.org/2001/XMLSchema" xmlns:p="http://schemas.microsoft.com/office/2006/metadata/properties" xmlns:ns2="42fd901d-c2ec-4c56-916f-61224467fe4c" xmlns:ns3="231493c9-d3b6-4017-a25b-4558e7ebeb91" targetNamespace="http://schemas.microsoft.com/office/2006/metadata/properties" ma:root="true" ma:fieldsID="c19177e055453f58b8a250b4a475769b" ns2:_="" ns3:_="">
    <xsd:import namespace="42fd901d-c2ec-4c56-916f-61224467fe4c"/>
    <xsd:import namespace="231493c9-d3b6-4017-a25b-4558e7ebeb9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fd901d-c2ec-4c56-916f-61224467fe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701f896-1688-46c9-9388-f01866670b4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1493c9-d3b6-4017-a25b-4558e7ebeb9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acc5cd0-374e-4f9e-a257-a90155d716ec}" ma:internalName="TaxCatchAll" ma:showField="CatchAllData" ma:web="231493c9-d3b6-4017-a25b-4558e7ebeb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31493c9-d3b6-4017-a25b-4558e7ebeb91" xsi:nil="true"/>
    <lcf76f155ced4ddcb4097134ff3c332f xmlns="42fd901d-c2ec-4c56-916f-61224467fe4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74A2CD3-F051-44BD-8AA1-3A71050A6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fd901d-c2ec-4c56-916f-61224467fe4c"/>
    <ds:schemaRef ds:uri="231493c9-d3b6-4017-a25b-4558e7ebeb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FC99AD-A50A-4147-A4D5-79CAE2F82FB1}">
  <ds:schemaRefs>
    <ds:schemaRef ds:uri="http://schemas.microsoft.com/sharepoint/v3/contenttype/forms"/>
  </ds:schemaRefs>
</ds:datastoreItem>
</file>

<file path=customXml/itemProps3.xml><?xml version="1.0" encoding="utf-8"?>
<ds:datastoreItem xmlns:ds="http://schemas.openxmlformats.org/officeDocument/2006/customXml" ds:itemID="{85423A7E-658D-48E3-9491-E52D89F234F0}">
  <ds:schemaRefs>
    <ds:schemaRef ds:uri="http://schemas.microsoft.com/office/2006/metadata/properties"/>
    <ds:schemaRef ds:uri="http://schemas.microsoft.com/office/infopath/2007/PartnerControls"/>
    <ds:schemaRef ds:uri="231493c9-d3b6-4017-a25b-4558e7ebeb91"/>
    <ds:schemaRef ds:uri="42fd901d-c2ec-4c56-916f-61224467fe4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‘How to Stand' in the Spring Elections</vt:lpstr>
      <vt:lpstr>Key Dates</vt:lpstr>
      <vt:lpstr>What are Sabbatical Officers?</vt:lpstr>
      <vt:lpstr>Sabbatical Officers as Trustees</vt:lpstr>
      <vt:lpstr>Sabbatical Officers as Trustees</vt:lpstr>
      <vt:lpstr>What are Volunteer Officers?</vt:lpstr>
      <vt:lpstr>Equalities Zone Volunteer Officers</vt:lpstr>
      <vt:lpstr>Where can you find the Election Regulations?</vt:lpstr>
      <vt:lpstr>How can you nominate yourself?</vt:lpstr>
      <vt:lpstr>How can you nominate yourself?</vt:lpstr>
      <vt:lpstr>Your Manifesto </vt:lpstr>
      <vt:lpstr>What is a manifesto?</vt:lpstr>
      <vt:lpstr>What to put in your manifesto?</vt:lpstr>
      <vt:lpstr>Your Manifesto: Top Tips</vt:lpstr>
      <vt:lpstr>Your Publicity </vt:lpstr>
      <vt:lpstr>Publicity</vt:lpstr>
      <vt:lpstr>Publicity Guidance</vt:lpstr>
      <vt:lpstr>Publicity Guidance</vt:lpstr>
      <vt:lpstr>Campaigning </vt:lpstr>
      <vt:lpstr>Why do students vote?</vt:lpstr>
      <vt:lpstr>Why do students vote?</vt:lpstr>
      <vt:lpstr>Campaign Team</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711</cp:revision>
  <dcterms:created xsi:type="dcterms:W3CDTF">2023-02-06T14:31:31Z</dcterms:created>
  <dcterms:modified xsi:type="dcterms:W3CDTF">2024-01-31T18:49:33Z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0x010100D5DFB00FD76C8248B25ADA67751C5D9A</vt:lpwstr>
  </property>
  <property fmtid="{D5CDD505-2E9C-101B-9397-08002B2CF9AE}" pid="3" name="MediaServiceImageTags">
    <vt:lpwstr/>
  </property>
</Properties>
</file>