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lubs Academy - Sport cover.png" descr="Clubs Academy - Sport co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3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10.png" descr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