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docMetadata/LabelInfo.xml" ContentType="application/vnd.ms-office.classificationlabel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5" Type="http://schemas.microsoft.com/office/2020/02/relationships/classificationlabels" Target="docMetadata/LabelInfo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4"/>
  </p:sldMasterIdLst>
  <p:sldIdLst>
    <p:sldId id="256" r:id="rId5"/>
    <p:sldId id="302" r:id="rId6"/>
    <p:sldId id="258" r:id="rId7"/>
    <p:sldId id="303" r:id="rId8"/>
    <p:sldId id="292" r:id="rId9"/>
    <p:sldId id="304" r:id="rId10"/>
    <p:sldId id="293" r:id="rId11"/>
    <p:sldId id="279" r:id="rId12"/>
    <p:sldId id="259" r:id="rId13"/>
    <p:sldId id="260" r:id="rId14"/>
    <p:sldId id="261" r:id="rId15"/>
    <p:sldId id="351" r:id="rId16"/>
    <p:sldId id="267" r:id="rId17"/>
    <p:sldId id="355" r:id="rId18"/>
    <p:sldId id="265" r:id="rId19"/>
    <p:sldId id="263" r:id="rId20"/>
    <p:sldId id="264" r:id="rId21"/>
    <p:sldId id="305" r:id="rId22"/>
    <p:sldId id="294" r:id="rId23"/>
    <p:sldId id="356" r:id="rId24"/>
    <p:sldId id="268" r:id="rId25"/>
    <p:sldId id="277" r:id="rId26"/>
    <p:sldId id="352" r:id="rId27"/>
    <p:sldId id="269" r:id="rId28"/>
    <p:sldId id="274" r:id="rId29"/>
    <p:sldId id="275" r:id="rId30"/>
    <p:sldId id="289" r:id="rId31"/>
    <p:sldId id="290" r:id="rId32"/>
    <p:sldId id="271" r:id="rId33"/>
    <p:sldId id="272" r:id="rId34"/>
    <p:sldId id="278" r:id="rId35"/>
    <p:sldId id="284" r:id="rId36"/>
    <p:sldId id="270" r:id="rId37"/>
    <p:sldId id="357" r:id="rId38"/>
    <p:sldId id="309" r:id="rId39"/>
    <p:sldId id="358" r:id="rId40"/>
    <p:sldId id="283" r:id="rId41"/>
    <p:sldId id="308" r:id="rId42"/>
    <p:sldId id="273" r:id="rId43"/>
    <p:sldId id="300" r:id="rId44"/>
    <p:sldId id="295" r:id="rId45"/>
    <p:sldId id="285" r:id="rId46"/>
    <p:sldId id="306" r:id="rId47"/>
    <p:sldId id="296" r:id="rId48"/>
    <p:sldId id="297" r:id="rId49"/>
    <p:sldId id="298" r:id="rId50"/>
    <p:sldId id="286" r:id="rId51"/>
    <p:sldId id="299" r:id="rId52"/>
    <p:sldId id="307" r:id="rId53"/>
    <p:sldId id="287" r:id="rId54"/>
    <p:sldId id="354" r:id="rId55"/>
    <p:sldId id="291" r:id="rId56"/>
    <p:sldId id="325" r:id="rId57"/>
    <p:sldId id="348" r:id="rId58"/>
    <p:sldId id="349" r:id="rId59"/>
    <p:sldId id="350" r:id="rId60"/>
    <p:sldId id="276" r:id="rId61"/>
    <p:sldId id="353" r:id="rId62"/>
  </p:sldIdLst>
  <p:sldSz cx="18288000" cy="10287000"/>
  <p:notesSz cx="6858000" cy="9144000"/>
  <p:embeddedFontLst>
    <p:embeddedFont>
      <p:font typeface="Anton Italics" panose="020B0604020202020204" charset="0"/>
      <p:regular r:id="rId63"/>
    </p:embeddedFont>
    <p:embeddedFont>
      <p:font typeface="Bebas Neue Bold" panose="020B0604020202020204" charset="0"/>
      <p:regular r:id="rId64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165B2E1-AD1F-43B6-AEFB-CA05FA2F5AD0}" v="1299" dt="2025-04-16T09:08:45.587"/>
    <p1510:client id="{46EC2E77-E7AA-49E2-BEC3-A633B0139F7D}" v="62" dt="2025-04-16T08:52:22.91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slideViewPr>
    <p:cSldViewPr snapToGrid="0">
      <p:cViewPr varScale="1">
        <p:scale>
          <a:sx n="66" d="100"/>
          <a:sy n="66" d="100"/>
        </p:scale>
        <p:origin x="0" y="0"/>
      </p:cViewPr>
      <p:guideLst>
        <p:guide orient="horz" pos="2160"/>
        <p:guide pos="2880"/>
      </p:guideLst>
    </p:cSldViewPr>
  </p:slide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2.xml"/><Relationship Id="rId21" Type="http://schemas.openxmlformats.org/officeDocument/2006/relationships/slide" Target="slides/slide17.xml"/><Relationship Id="rId42" Type="http://schemas.openxmlformats.org/officeDocument/2006/relationships/slide" Target="slides/slide38.xml"/><Relationship Id="rId47" Type="http://schemas.openxmlformats.org/officeDocument/2006/relationships/slide" Target="slides/slide43.xml"/><Relationship Id="rId63" Type="http://schemas.openxmlformats.org/officeDocument/2006/relationships/font" Target="fonts/font1.fntdata"/><Relationship Id="rId68" Type="http://schemas.openxmlformats.org/officeDocument/2006/relationships/tableStyles" Target="tableStyles.xml"/><Relationship Id="rId7" Type="http://schemas.openxmlformats.org/officeDocument/2006/relationships/slide" Target="slides/slide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9" Type="http://schemas.openxmlformats.org/officeDocument/2006/relationships/slide" Target="slides/slide25.xml"/><Relationship Id="rId11" Type="http://schemas.openxmlformats.org/officeDocument/2006/relationships/slide" Target="slides/slide7.xml"/><Relationship Id="rId24" Type="http://schemas.openxmlformats.org/officeDocument/2006/relationships/slide" Target="slides/slide20.xml"/><Relationship Id="rId32" Type="http://schemas.openxmlformats.org/officeDocument/2006/relationships/slide" Target="slides/slide28.xml"/><Relationship Id="rId37" Type="http://schemas.openxmlformats.org/officeDocument/2006/relationships/slide" Target="slides/slide33.xml"/><Relationship Id="rId40" Type="http://schemas.openxmlformats.org/officeDocument/2006/relationships/slide" Target="slides/slide36.xml"/><Relationship Id="rId45" Type="http://schemas.openxmlformats.org/officeDocument/2006/relationships/slide" Target="slides/slide41.xml"/><Relationship Id="rId53" Type="http://schemas.openxmlformats.org/officeDocument/2006/relationships/slide" Target="slides/slide49.xml"/><Relationship Id="rId58" Type="http://schemas.openxmlformats.org/officeDocument/2006/relationships/slide" Target="slides/slide54.xml"/><Relationship Id="rId66" Type="http://schemas.openxmlformats.org/officeDocument/2006/relationships/viewProps" Target="viewProps.xml"/><Relationship Id="rId5" Type="http://schemas.openxmlformats.org/officeDocument/2006/relationships/slide" Target="slides/slide1.xml"/><Relationship Id="rId61" Type="http://schemas.openxmlformats.org/officeDocument/2006/relationships/slide" Target="slides/slide57.xml"/><Relationship Id="rId19" Type="http://schemas.openxmlformats.org/officeDocument/2006/relationships/slide" Target="slides/slide15.xml"/><Relationship Id="rId14" Type="http://schemas.openxmlformats.org/officeDocument/2006/relationships/slide" Target="slides/slide10.xml"/><Relationship Id="rId22" Type="http://schemas.openxmlformats.org/officeDocument/2006/relationships/slide" Target="slides/slide18.xml"/><Relationship Id="rId27" Type="http://schemas.openxmlformats.org/officeDocument/2006/relationships/slide" Target="slides/slide23.xml"/><Relationship Id="rId30" Type="http://schemas.openxmlformats.org/officeDocument/2006/relationships/slide" Target="slides/slide26.xml"/><Relationship Id="rId35" Type="http://schemas.openxmlformats.org/officeDocument/2006/relationships/slide" Target="slides/slide31.xml"/><Relationship Id="rId43" Type="http://schemas.openxmlformats.org/officeDocument/2006/relationships/slide" Target="slides/slide39.xml"/><Relationship Id="rId48" Type="http://schemas.openxmlformats.org/officeDocument/2006/relationships/slide" Target="slides/slide44.xml"/><Relationship Id="rId56" Type="http://schemas.openxmlformats.org/officeDocument/2006/relationships/slide" Target="slides/slide52.xml"/><Relationship Id="rId64" Type="http://schemas.openxmlformats.org/officeDocument/2006/relationships/font" Target="fonts/font2.fntdata"/><Relationship Id="rId69" Type="http://schemas.microsoft.com/office/2016/11/relationships/changesInfo" Target="changesInfos/changesInfo1.xml"/><Relationship Id="rId8" Type="http://schemas.openxmlformats.org/officeDocument/2006/relationships/slide" Target="slides/slide4.xml"/><Relationship Id="rId51" Type="http://schemas.openxmlformats.org/officeDocument/2006/relationships/slide" Target="slides/slide47.xml"/><Relationship Id="rId3" Type="http://schemas.openxmlformats.org/officeDocument/2006/relationships/customXml" Target="../customXml/item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openxmlformats.org/officeDocument/2006/relationships/slide" Target="slides/slide21.xml"/><Relationship Id="rId33" Type="http://schemas.openxmlformats.org/officeDocument/2006/relationships/slide" Target="slides/slide29.xml"/><Relationship Id="rId38" Type="http://schemas.openxmlformats.org/officeDocument/2006/relationships/slide" Target="slides/slide34.xml"/><Relationship Id="rId46" Type="http://schemas.openxmlformats.org/officeDocument/2006/relationships/slide" Target="slides/slide42.xml"/><Relationship Id="rId59" Type="http://schemas.openxmlformats.org/officeDocument/2006/relationships/slide" Target="slides/slide55.xml"/><Relationship Id="rId67" Type="http://schemas.openxmlformats.org/officeDocument/2006/relationships/theme" Target="theme/theme1.xml"/><Relationship Id="rId20" Type="http://schemas.openxmlformats.org/officeDocument/2006/relationships/slide" Target="slides/slide16.xml"/><Relationship Id="rId41" Type="http://schemas.openxmlformats.org/officeDocument/2006/relationships/slide" Target="slides/slide37.xml"/><Relationship Id="rId54" Type="http://schemas.openxmlformats.org/officeDocument/2006/relationships/slide" Target="slides/slide50.xml"/><Relationship Id="rId62" Type="http://schemas.openxmlformats.org/officeDocument/2006/relationships/slide" Target="slides/slide58.xml"/><Relationship Id="rId70" Type="http://schemas.microsoft.com/office/2015/10/relationships/revisionInfo" Target="revisionInfo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5" Type="http://schemas.openxmlformats.org/officeDocument/2006/relationships/slide" Target="slides/slide11.xml"/><Relationship Id="rId23" Type="http://schemas.openxmlformats.org/officeDocument/2006/relationships/slide" Target="slides/slide19.xml"/><Relationship Id="rId28" Type="http://schemas.openxmlformats.org/officeDocument/2006/relationships/slide" Target="slides/slide24.xml"/><Relationship Id="rId36" Type="http://schemas.openxmlformats.org/officeDocument/2006/relationships/slide" Target="slides/slide32.xml"/><Relationship Id="rId49" Type="http://schemas.openxmlformats.org/officeDocument/2006/relationships/slide" Target="slides/slide45.xml"/><Relationship Id="rId57" Type="http://schemas.openxmlformats.org/officeDocument/2006/relationships/slide" Target="slides/slide53.xml"/><Relationship Id="rId10" Type="http://schemas.openxmlformats.org/officeDocument/2006/relationships/slide" Target="slides/slide6.xml"/><Relationship Id="rId31" Type="http://schemas.openxmlformats.org/officeDocument/2006/relationships/slide" Target="slides/slide27.xml"/><Relationship Id="rId44" Type="http://schemas.openxmlformats.org/officeDocument/2006/relationships/slide" Target="slides/slide40.xml"/><Relationship Id="rId52" Type="http://schemas.openxmlformats.org/officeDocument/2006/relationships/slide" Target="slides/slide48.xml"/><Relationship Id="rId60" Type="http://schemas.openxmlformats.org/officeDocument/2006/relationships/slide" Target="slides/slide56.xml"/><Relationship Id="rId65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39" Type="http://schemas.openxmlformats.org/officeDocument/2006/relationships/slide" Target="slides/slide35.xml"/><Relationship Id="rId34" Type="http://schemas.openxmlformats.org/officeDocument/2006/relationships/slide" Target="slides/slide30.xml"/><Relationship Id="rId50" Type="http://schemas.openxmlformats.org/officeDocument/2006/relationships/slide" Target="slides/slide46.xml"/><Relationship Id="rId55" Type="http://schemas.openxmlformats.org/officeDocument/2006/relationships/slide" Target="slides/slide5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ileen Ferguson" userId="be8a4002-0243-4a54-92a5-939c25487b3e" providerId="ADAL" clId="{46EC2E77-E7AA-49E2-BEC3-A633B0139F7D}"/>
    <pc:docChg chg="modSld sldOrd">
      <pc:chgData name="Aileen Ferguson" userId="be8a4002-0243-4a54-92a5-939c25487b3e" providerId="ADAL" clId="{46EC2E77-E7AA-49E2-BEC3-A633B0139F7D}" dt="2025-04-16T08:52:22.914" v="63" actId="20577"/>
      <pc:docMkLst>
        <pc:docMk/>
      </pc:docMkLst>
      <pc:sldChg chg="ord">
        <pc:chgData name="Aileen Ferguson" userId="be8a4002-0243-4a54-92a5-939c25487b3e" providerId="ADAL" clId="{46EC2E77-E7AA-49E2-BEC3-A633B0139F7D}" dt="2025-04-16T08:25:48.054" v="1"/>
        <pc:sldMkLst>
          <pc:docMk/>
          <pc:sldMk cId="0" sldId="274"/>
        </pc:sldMkLst>
      </pc:sldChg>
      <pc:sldChg chg="modSp mod">
        <pc:chgData name="Aileen Ferguson" userId="be8a4002-0243-4a54-92a5-939c25487b3e" providerId="ADAL" clId="{46EC2E77-E7AA-49E2-BEC3-A633B0139F7D}" dt="2025-04-16T08:52:22.914" v="63" actId="20577"/>
        <pc:sldMkLst>
          <pc:docMk/>
          <pc:sldMk cId="2110180147" sldId="286"/>
        </pc:sldMkLst>
        <pc:spChg chg="mod">
          <ac:chgData name="Aileen Ferguson" userId="be8a4002-0243-4a54-92a5-939c25487b3e" providerId="ADAL" clId="{46EC2E77-E7AA-49E2-BEC3-A633B0139F7D}" dt="2025-04-16T08:52:22.914" v="63" actId="20577"/>
          <ac:spMkLst>
            <pc:docMk/>
            <pc:sldMk cId="2110180147" sldId="286"/>
            <ac:spMk id="8" creationId="{905AFF08-4672-A52E-350E-3C9552CCCF42}"/>
          </ac:spMkLst>
        </pc:spChg>
      </pc:sldChg>
      <pc:sldChg chg="modSp mod">
        <pc:chgData name="Aileen Ferguson" userId="be8a4002-0243-4a54-92a5-939c25487b3e" providerId="ADAL" clId="{46EC2E77-E7AA-49E2-BEC3-A633B0139F7D}" dt="2025-04-16T08:42:28.558" v="56" actId="20577"/>
        <pc:sldMkLst>
          <pc:docMk/>
          <pc:sldMk cId="666069810" sldId="290"/>
        </pc:sldMkLst>
        <pc:spChg chg="mod">
          <ac:chgData name="Aileen Ferguson" userId="be8a4002-0243-4a54-92a5-939c25487b3e" providerId="ADAL" clId="{46EC2E77-E7AA-49E2-BEC3-A633B0139F7D}" dt="2025-04-16T08:42:28.558" v="56" actId="20577"/>
          <ac:spMkLst>
            <pc:docMk/>
            <pc:sldMk cId="666069810" sldId="290"/>
            <ac:spMk id="8" creationId="{ED2CE344-BF4A-AD14-C388-0E27F76130BF}"/>
          </ac:spMkLst>
        </pc:spChg>
      </pc:sldChg>
      <pc:sldChg chg="ord">
        <pc:chgData name="Aileen Ferguson" userId="be8a4002-0243-4a54-92a5-939c25487b3e" providerId="ADAL" clId="{46EC2E77-E7AA-49E2-BEC3-A633B0139F7D}" dt="2025-04-16T08:26:40.265" v="3"/>
        <pc:sldMkLst>
          <pc:docMk/>
          <pc:sldMk cId="3047306444" sldId="300"/>
        </pc:sldMkLst>
      </pc:sldChg>
    </pc:docChg>
  </pc:docChgLst>
  <pc:docChgLst>
    <pc:chgData name="Callum Ball" userId="f39ed913-3702-4c19-8d7e-3c9b2232b33b" providerId="ADAL" clId="{2165B2E1-AD1F-43B6-AEFB-CA05FA2F5AD0}"/>
    <pc:docChg chg="undo custSel addSld delSld modSld sldOrd">
      <pc:chgData name="Callum Ball" userId="f39ed913-3702-4c19-8d7e-3c9b2232b33b" providerId="ADAL" clId="{2165B2E1-AD1F-43B6-AEFB-CA05FA2F5AD0}" dt="2025-04-16T09:08:45.587" v="1820" actId="1076"/>
      <pc:docMkLst>
        <pc:docMk/>
      </pc:docMkLst>
      <pc:sldChg chg="add">
        <pc:chgData name="Callum Ball" userId="f39ed913-3702-4c19-8d7e-3c9b2232b33b" providerId="ADAL" clId="{2165B2E1-AD1F-43B6-AEFB-CA05FA2F5AD0}" dt="2025-04-11T16:17:57.014" v="120"/>
        <pc:sldMkLst>
          <pc:docMk/>
          <pc:sldMk cId="0" sldId="256"/>
        </pc:sldMkLst>
      </pc:sldChg>
      <pc:sldChg chg="addSp modSp mod">
        <pc:chgData name="Callum Ball" userId="f39ed913-3702-4c19-8d7e-3c9b2232b33b" providerId="ADAL" clId="{2165B2E1-AD1F-43B6-AEFB-CA05FA2F5AD0}" dt="2025-04-11T16:19:01.745" v="125" actId="1076"/>
        <pc:sldMkLst>
          <pc:docMk/>
          <pc:sldMk cId="0" sldId="260"/>
        </pc:sldMkLst>
        <pc:spChg chg="mod">
          <ac:chgData name="Callum Ball" userId="f39ed913-3702-4c19-8d7e-3c9b2232b33b" providerId="ADAL" clId="{2165B2E1-AD1F-43B6-AEFB-CA05FA2F5AD0}" dt="2025-04-11T16:19:01.745" v="125" actId="1076"/>
          <ac:spMkLst>
            <pc:docMk/>
            <pc:sldMk cId="0" sldId="260"/>
            <ac:spMk id="8" creationId="{00000000-0000-0000-0000-000000000000}"/>
          </ac:spMkLst>
        </pc:spChg>
        <pc:picChg chg="add mod">
          <ac:chgData name="Callum Ball" userId="f39ed913-3702-4c19-8d7e-3c9b2232b33b" providerId="ADAL" clId="{2165B2E1-AD1F-43B6-AEFB-CA05FA2F5AD0}" dt="2025-04-11T16:18:54.846" v="124" actId="1076"/>
          <ac:picMkLst>
            <pc:docMk/>
            <pc:sldMk cId="0" sldId="260"/>
            <ac:picMk id="10" creationId="{8D28A97F-A38E-D43D-280C-856BC2B09AD9}"/>
          </ac:picMkLst>
        </pc:picChg>
      </pc:sldChg>
      <pc:sldChg chg="modSp mod">
        <pc:chgData name="Callum Ball" userId="f39ed913-3702-4c19-8d7e-3c9b2232b33b" providerId="ADAL" clId="{2165B2E1-AD1F-43B6-AEFB-CA05FA2F5AD0}" dt="2025-04-16T08:21:21.951" v="819" actId="1076"/>
        <pc:sldMkLst>
          <pc:docMk/>
          <pc:sldMk cId="0" sldId="261"/>
        </pc:sldMkLst>
        <pc:spChg chg="mod">
          <ac:chgData name="Callum Ball" userId="f39ed913-3702-4c19-8d7e-3c9b2232b33b" providerId="ADAL" clId="{2165B2E1-AD1F-43B6-AEFB-CA05FA2F5AD0}" dt="2025-04-16T08:21:21.951" v="819" actId="1076"/>
          <ac:spMkLst>
            <pc:docMk/>
            <pc:sldMk cId="0" sldId="261"/>
            <ac:spMk id="8" creationId="{00000000-0000-0000-0000-000000000000}"/>
          </ac:spMkLst>
        </pc:spChg>
      </pc:sldChg>
      <pc:sldChg chg="del">
        <pc:chgData name="Callum Ball" userId="f39ed913-3702-4c19-8d7e-3c9b2232b33b" providerId="ADAL" clId="{2165B2E1-AD1F-43B6-AEFB-CA05FA2F5AD0}" dt="2025-04-16T08:03:03.893" v="407" actId="47"/>
        <pc:sldMkLst>
          <pc:docMk/>
          <pc:sldMk cId="0" sldId="262"/>
        </pc:sldMkLst>
      </pc:sldChg>
      <pc:sldChg chg="modSp mod ord">
        <pc:chgData name="Callum Ball" userId="f39ed913-3702-4c19-8d7e-3c9b2232b33b" providerId="ADAL" clId="{2165B2E1-AD1F-43B6-AEFB-CA05FA2F5AD0}" dt="2025-04-16T08:03:24.013" v="412"/>
        <pc:sldMkLst>
          <pc:docMk/>
          <pc:sldMk cId="0" sldId="263"/>
        </pc:sldMkLst>
        <pc:spChg chg="mod">
          <ac:chgData name="Callum Ball" userId="f39ed913-3702-4c19-8d7e-3c9b2232b33b" providerId="ADAL" clId="{2165B2E1-AD1F-43B6-AEFB-CA05FA2F5AD0}" dt="2025-04-16T08:03:09.276" v="408" actId="20577"/>
          <ac:spMkLst>
            <pc:docMk/>
            <pc:sldMk cId="0" sldId="263"/>
            <ac:spMk id="8" creationId="{00000000-0000-0000-0000-000000000000}"/>
          </ac:spMkLst>
        </pc:spChg>
      </pc:sldChg>
      <pc:sldChg chg="ord">
        <pc:chgData name="Callum Ball" userId="f39ed913-3702-4c19-8d7e-3c9b2232b33b" providerId="ADAL" clId="{2165B2E1-AD1F-43B6-AEFB-CA05FA2F5AD0}" dt="2025-04-16T08:03:21.235" v="410"/>
        <pc:sldMkLst>
          <pc:docMk/>
          <pc:sldMk cId="0" sldId="265"/>
        </pc:sldMkLst>
      </pc:sldChg>
      <pc:sldChg chg="modSp mod ord">
        <pc:chgData name="Callum Ball" userId="f39ed913-3702-4c19-8d7e-3c9b2232b33b" providerId="ADAL" clId="{2165B2E1-AD1F-43B6-AEFB-CA05FA2F5AD0}" dt="2025-04-16T08:34:15.418" v="1491" actId="1076"/>
        <pc:sldMkLst>
          <pc:docMk/>
          <pc:sldMk cId="0" sldId="267"/>
        </pc:sldMkLst>
        <pc:spChg chg="mod">
          <ac:chgData name="Callum Ball" userId="f39ed913-3702-4c19-8d7e-3c9b2232b33b" providerId="ADAL" clId="{2165B2E1-AD1F-43B6-AEFB-CA05FA2F5AD0}" dt="2025-04-16T08:34:15.418" v="1491" actId="1076"/>
          <ac:spMkLst>
            <pc:docMk/>
            <pc:sldMk cId="0" sldId="267"/>
            <ac:spMk id="8" creationId="{00000000-0000-0000-0000-000000000000}"/>
          </ac:spMkLst>
        </pc:spChg>
      </pc:sldChg>
      <pc:sldChg chg="addSp delSp modSp mod ord">
        <pc:chgData name="Callum Ball" userId="f39ed913-3702-4c19-8d7e-3c9b2232b33b" providerId="ADAL" clId="{2165B2E1-AD1F-43B6-AEFB-CA05FA2F5AD0}" dt="2025-04-16T08:37:46.560" v="1506" actId="1076"/>
        <pc:sldMkLst>
          <pc:docMk/>
          <pc:sldMk cId="0" sldId="268"/>
        </pc:sldMkLst>
        <pc:spChg chg="mod">
          <ac:chgData name="Callum Ball" userId="f39ed913-3702-4c19-8d7e-3c9b2232b33b" providerId="ADAL" clId="{2165B2E1-AD1F-43B6-AEFB-CA05FA2F5AD0}" dt="2025-04-16T08:16:27.780" v="543" actId="1076"/>
          <ac:spMkLst>
            <pc:docMk/>
            <pc:sldMk cId="0" sldId="268"/>
            <ac:spMk id="6" creationId="{00000000-0000-0000-0000-000000000000}"/>
          </ac:spMkLst>
        </pc:spChg>
        <pc:spChg chg="mod">
          <ac:chgData name="Callum Ball" userId="f39ed913-3702-4c19-8d7e-3c9b2232b33b" providerId="ADAL" clId="{2165B2E1-AD1F-43B6-AEFB-CA05FA2F5AD0}" dt="2025-04-16T08:36:56.858" v="1493" actId="1076"/>
          <ac:spMkLst>
            <pc:docMk/>
            <pc:sldMk cId="0" sldId="268"/>
            <ac:spMk id="7" creationId="{00000000-0000-0000-0000-000000000000}"/>
          </ac:spMkLst>
        </pc:spChg>
        <pc:spChg chg="del">
          <ac:chgData name="Callum Ball" userId="f39ed913-3702-4c19-8d7e-3c9b2232b33b" providerId="ADAL" clId="{2165B2E1-AD1F-43B6-AEFB-CA05FA2F5AD0}" dt="2025-04-16T08:13:26.842" v="519" actId="478"/>
          <ac:spMkLst>
            <pc:docMk/>
            <pc:sldMk cId="0" sldId="268"/>
            <ac:spMk id="8" creationId="{00000000-0000-0000-0000-000000000000}"/>
          </ac:spMkLst>
        </pc:spChg>
        <pc:spChg chg="add mod">
          <ac:chgData name="Callum Ball" userId="f39ed913-3702-4c19-8d7e-3c9b2232b33b" providerId="ADAL" clId="{2165B2E1-AD1F-43B6-AEFB-CA05FA2F5AD0}" dt="2025-04-16T08:37:00.031" v="1494" actId="1076"/>
          <ac:spMkLst>
            <pc:docMk/>
            <pc:sldMk cId="0" sldId="268"/>
            <ac:spMk id="9" creationId="{2BEA7597-7C21-D06E-779C-1990323BADA3}"/>
          </ac:spMkLst>
        </pc:spChg>
        <pc:spChg chg="add mod">
          <ac:chgData name="Callum Ball" userId="f39ed913-3702-4c19-8d7e-3c9b2232b33b" providerId="ADAL" clId="{2165B2E1-AD1F-43B6-AEFB-CA05FA2F5AD0}" dt="2025-04-16T08:37:46.560" v="1506" actId="1076"/>
          <ac:spMkLst>
            <pc:docMk/>
            <pc:sldMk cId="0" sldId="268"/>
            <ac:spMk id="12" creationId="{DEAAE14A-1C32-DEE5-28DC-A8508687F55C}"/>
          </ac:spMkLst>
        </pc:spChg>
        <pc:spChg chg="add del mod">
          <ac:chgData name="Callum Ball" userId="f39ed913-3702-4c19-8d7e-3c9b2232b33b" providerId="ADAL" clId="{2165B2E1-AD1F-43B6-AEFB-CA05FA2F5AD0}" dt="2025-04-16T08:32:31.335" v="1465" actId="478"/>
          <ac:spMkLst>
            <pc:docMk/>
            <pc:sldMk cId="0" sldId="268"/>
            <ac:spMk id="13" creationId="{3FF344BF-DC5F-101D-31B0-81606F57AECF}"/>
          </ac:spMkLst>
        </pc:spChg>
        <pc:picChg chg="add del mod">
          <ac:chgData name="Callum Ball" userId="f39ed913-3702-4c19-8d7e-3c9b2232b33b" providerId="ADAL" clId="{2165B2E1-AD1F-43B6-AEFB-CA05FA2F5AD0}" dt="2025-04-16T08:36:53.123" v="1492" actId="478"/>
          <ac:picMkLst>
            <pc:docMk/>
            <pc:sldMk cId="0" sldId="268"/>
            <ac:picMk id="11" creationId="{6B31A017-8165-167D-C55F-E52639AC98D4}"/>
          </ac:picMkLst>
        </pc:picChg>
        <pc:picChg chg="add mod ord">
          <ac:chgData name="Callum Ball" userId="f39ed913-3702-4c19-8d7e-3c9b2232b33b" providerId="ADAL" clId="{2165B2E1-AD1F-43B6-AEFB-CA05FA2F5AD0}" dt="2025-04-16T08:37:31.564" v="1504" actId="171"/>
          <ac:picMkLst>
            <pc:docMk/>
            <pc:sldMk cId="0" sldId="268"/>
            <ac:picMk id="15" creationId="{21B84166-B199-2CF0-90B6-F1D8E3DBCC24}"/>
          </ac:picMkLst>
        </pc:picChg>
      </pc:sldChg>
      <pc:sldChg chg="addSp modSp mod ord">
        <pc:chgData name="Callum Ball" userId="f39ed913-3702-4c19-8d7e-3c9b2232b33b" providerId="ADAL" clId="{2165B2E1-AD1F-43B6-AEFB-CA05FA2F5AD0}" dt="2025-04-16T08:40:00.991" v="1548" actId="403"/>
        <pc:sldMkLst>
          <pc:docMk/>
          <pc:sldMk cId="0" sldId="269"/>
        </pc:sldMkLst>
        <pc:spChg chg="mod">
          <ac:chgData name="Callum Ball" userId="f39ed913-3702-4c19-8d7e-3c9b2232b33b" providerId="ADAL" clId="{2165B2E1-AD1F-43B6-AEFB-CA05FA2F5AD0}" dt="2025-04-16T08:39:55.152" v="1546" actId="1076"/>
          <ac:spMkLst>
            <pc:docMk/>
            <pc:sldMk cId="0" sldId="269"/>
            <ac:spMk id="2" creationId="{00000000-0000-0000-0000-000000000000}"/>
          </ac:spMkLst>
        </pc:spChg>
        <pc:spChg chg="mod">
          <ac:chgData name="Callum Ball" userId="f39ed913-3702-4c19-8d7e-3c9b2232b33b" providerId="ADAL" clId="{2165B2E1-AD1F-43B6-AEFB-CA05FA2F5AD0}" dt="2025-04-16T08:39:51.894" v="1545" actId="1076"/>
          <ac:spMkLst>
            <pc:docMk/>
            <pc:sldMk cId="0" sldId="269"/>
            <ac:spMk id="6" creationId="{00000000-0000-0000-0000-000000000000}"/>
          </ac:spMkLst>
        </pc:spChg>
        <pc:spChg chg="mod">
          <ac:chgData name="Callum Ball" userId="f39ed913-3702-4c19-8d7e-3c9b2232b33b" providerId="ADAL" clId="{2165B2E1-AD1F-43B6-AEFB-CA05FA2F5AD0}" dt="2025-04-16T08:39:51.894" v="1545" actId="1076"/>
          <ac:spMkLst>
            <pc:docMk/>
            <pc:sldMk cId="0" sldId="269"/>
            <ac:spMk id="7" creationId="{00000000-0000-0000-0000-000000000000}"/>
          </ac:spMkLst>
        </pc:spChg>
        <pc:spChg chg="mod">
          <ac:chgData name="Callum Ball" userId="f39ed913-3702-4c19-8d7e-3c9b2232b33b" providerId="ADAL" clId="{2165B2E1-AD1F-43B6-AEFB-CA05FA2F5AD0}" dt="2025-04-16T08:39:51.894" v="1545" actId="1076"/>
          <ac:spMkLst>
            <pc:docMk/>
            <pc:sldMk cId="0" sldId="269"/>
            <ac:spMk id="8" creationId="{00000000-0000-0000-0000-000000000000}"/>
          </ac:spMkLst>
        </pc:spChg>
        <pc:spChg chg="add mod">
          <ac:chgData name="Callum Ball" userId="f39ed913-3702-4c19-8d7e-3c9b2232b33b" providerId="ADAL" clId="{2165B2E1-AD1F-43B6-AEFB-CA05FA2F5AD0}" dt="2025-04-16T08:39:51.894" v="1545" actId="1076"/>
          <ac:spMkLst>
            <pc:docMk/>
            <pc:sldMk cId="0" sldId="269"/>
            <ac:spMk id="9" creationId="{9636365C-C930-101F-3539-96C546ECCAE7}"/>
          </ac:spMkLst>
        </pc:spChg>
        <pc:spChg chg="add mod">
          <ac:chgData name="Callum Ball" userId="f39ed913-3702-4c19-8d7e-3c9b2232b33b" providerId="ADAL" clId="{2165B2E1-AD1F-43B6-AEFB-CA05FA2F5AD0}" dt="2025-04-16T08:39:51.894" v="1545" actId="1076"/>
          <ac:spMkLst>
            <pc:docMk/>
            <pc:sldMk cId="0" sldId="269"/>
            <ac:spMk id="10" creationId="{2F540F1D-B20C-6A3A-326A-26A4762A16FF}"/>
          </ac:spMkLst>
        </pc:spChg>
        <pc:spChg chg="add mod">
          <ac:chgData name="Callum Ball" userId="f39ed913-3702-4c19-8d7e-3c9b2232b33b" providerId="ADAL" clId="{2165B2E1-AD1F-43B6-AEFB-CA05FA2F5AD0}" dt="2025-04-16T08:39:51.894" v="1545" actId="1076"/>
          <ac:spMkLst>
            <pc:docMk/>
            <pc:sldMk cId="0" sldId="269"/>
            <ac:spMk id="11" creationId="{E75A2483-55B9-B1D1-F217-EC5333404739}"/>
          </ac:spMkLst>
        </pc:spChg>
        <pc:spChg chg="add mod">
          <ac:chgData name="Callum Ball" userId="f39ed913-3702-4c19-8d7e-3c9b2232b33b" providerId="ADAL" clId="{2165B2E1-AD1F-43B6-AEFB-CA05FA2F5AD0}" dt="2025-04-16T08:40:00.991" v="1548" actId="403"/>
          <ac:spMkLst>
            <pc:docMk/>
            <pc:sldMk cId="0" sldId="269"/>
            <ac:spMk id="12" creationId="{0CF46466-9CD2-749D-DD3E-01DEEA4C879C}"/>
          </ac:spMkLst>
        </pc:spChg>
      </pc:sldChg>
      <pc:sldChg chg="modSp mod">
        <pc:chgData name="Callum Ball" userId="f39ed913-3702-4c19-8d7e-3c9b2232b33b" providerId="ADAL" clId="{2165B2E1-AD1F-43B6-AEFB-CA05FA2F5AD0}" dt="2025-04-16T08:45:38.627" v="1612" actId="207"/>
        <pc:sldMkLst>
          <pc:docMk/>
          <pc:sldMk cId="0" sldId="271"/>
        </pc:sldMkLst>
        <pc:spChg chg="mod">
          <ac:chgData name="Callum Ball" userId="f39ed913-3702-4c19-8d7e-3c9b2232b33b" providerId="ADAL" clId="{2165B2E1-AD1F-43B6-AEFB-CA05FA2F5AD0}" dt="2025-04-16T08:45:38.627" v="1612" actId="207"/>
          <ac:spMkLst>
            <pc:docMk/>
            <pc:sldMk cId="0" sldId="271"/>
            <ac:spMk id="8" creationId="{00000000-0000-0000-0000-000000000000}"/>
          </ac:spMkLst>
        </pc:spChg>
        <pc:grpChg chg="mod">
          <ac:chgData name="Callum Ball" userId="f39ed913-3702-4c19-8d7e-3c9b2232b33b" providerId="ADAL" clId="{2165B2E1-AD1F-43B6-AEFB-CA05FA2F5AD0}" dt="2025-04-11T16:19:15.236" v="127" actId="1076"/>
          <ac:grpSpMkLst>
            <pc:docMk/>
            <pc:sldMk cId="0" sldId="271"/>
            <ac:grpSpMk id="3" creationId="{00000000-0000-0000-0000-000000000000}"/>
          </ac:grpSpMkLst>
        </pc:grpChg>
      </pc:sldChg>
      <pc:sldChg chg="modSp mod ord">
        <pc:chgData name="Callum Ball" userId="f39ed913-3702-4c19-8d7e-3c9b2232b33b" providerId="ADAL" clId="{2165B2E1-AD1F-43B6-AEFB-CA05FA2F5AD0}" dt="2025-04-16T08:42:44.054" v="1554"/>
        <pc:sldMkLst>
          <pc:docMk/>
          <pc:sldMk cId="0" sldId="272"/>
        </pc:sldMkLst>
        <pc:spChg chg="mod">
          <ac:chgData name="Callum Ball" userId="f39ed913-3702-4c19-8d7e-3c9b2232b33b" providerId="ADAL" clId="{2165B2E1-AD1F-43B6-AEFB-CA05FA2F5AD0}" dt="2025-04-11T14:14:16.389" v="2" actId="114"/>
          <ac:spMkLst>
            <pc:docMk/>
            <pc:sldMk cId="0" sldId="272"/>
            <ac:spMk id="8" creationId="{00000000-0000-0000-0000-000000000000}"/>
          </ac:spMkLst>
        </pc:spChg>
      </pc:sldChg>
      <pc:sldChg chg="modSp mod">
        <pc:chgData name="Callum Ball" userId="f39ed913-3702-4c19-8d7e-3c9b2232b33b" providerId="ADAL" clId="{2165B2E1-AD1F-43B6-AEFB-CA05FA2F5AD0}" dt="2025-04-11T14:14:12.051" v="1" actId="114"/>
        <pc:sldMkLst>
          <pc:docMk/>
          <pc:sldMk cId="0" sldId="273"/>
        </pc:sldMkLst>
        <pc:spChg chg="mod">
          <ac:chgData name="Callum Ball" userId="f39ed913-3702-4c19-8d7e-3c9b2232b33b" providerId="ADAL" clId="{2165B2E1-AD1F-43B6-AEFB-CA05FA2F5AD0}" dt="2025-04-11T14:14:12.051" v="1" actId="114"/>
          <ac:spMkLst>
            <pc:docMk/>
            <pc:sldMk cId="0" sldId="273"/>
            <ac:spMk id="9" creationId="{00000000-0000-0000-0000-000000000000}"/>
          </ac:spMkLst>
        </pc:spChg>
      </pc:sldChg>
      <pc:sldChg chg="modSp mod ord">
        <pc:chgData name="Callum Ball" userId="f39ed913-3702-4c19-8d7e-3c9b2232b33b" providerId="ADAL" clId="{2165B2E1-AD1F-43B6-AEFB-CA05FA2F5AD0}" dt="2025-04-16T08:41:35.151" v="1550"/>
        <pc:sldMkLst>
          <pc:docMk/>
          <pc:sldMk cId="0" sldId="274"/>
        </pc:sldMkLst>
        <pc:spChg chg="mod">
          <ac:chgData name="Callum Ball" userId="f39ed913-3702-4c19-8d7e-3c9b2232b33b" providerId="ADAL" clId="{2165B2E1-AD1F-43B6-AEFB-CA05FA2F5AD0}" dt="2025-04-11T14:14:19.376" v="3" actId="114"/>
          <ac:spMkLst>
            <pc:docMk/>
            <pc:sldMk cId="0" sldId="274"/>
            <ac:spMk id="8" creationId="{00000000-0000-0000-0000-000000000000}"/>
          </ac:spMkLst>
        </pc:spChg>
      </pc:sldChg>
      <pc:sldChg chg="modSp mod ord">
        <pc:chgData name="Callum Ball" userId="f39ed913-3702-4c19-8d7e-3c9b2232b33b" providerId="ADAL" clId="{2165B2E1-AD1F-43B6-AEFB-CA05FA2F5AD0}" dt="2025-04-16T08:41:35.151" v="1550"/>
        <pc:sldMkLst>
          <pc:docMk/>
          <pc:sldMk cId="0" sldId="275"/>
        </pc:sldMkLst>
        <pc:spChg chg="mod">
          <ac:chgData name="Callum Ball" userId="f39ed913-3702-4c19-8d7e-3c9b2232b33b" providerId="ADAL" clId="{2165B2E1-AD1F-43B6-AEFB-CA05FA2F5AD0}" dt="2025-04-11T14:14:25.594" v="4" actId="114"/>
          <ac:spMkLst>
            <pc:docMk/>
            <pc:sldMk cId="0" sldId="275"/>
            <ac:spMk id="8" creationId="{00000000-0000-0000-0000-000000000000}"/>
          </ac:spMkLst>
        </pc:spChg>
      </pc:sldChg>
      <pc:sldChg chg="modSp mod ord">
        <pc:chgData name="Callum Ball" userId="f39ed913-3702-4c19-8d7e-3c9b2232b33b" providerId="ADAL" clId="{2165B2E1-AD1F-43B6-AEFB-CA05FA2F5AD0}" dt="2025-04-16T08:10:39.944" v="483"/>
        <pc:sldMkLst>
          <pc:docMk/>
          <pc:sldMk cId="103274086" sldId="277"/>
        </pc:sldMkLst>
        <pc:spChg chg="mod">
          <ac:chgData name="Callum Ball" userId="f39ed913-3702-4c19-8d7e-3c9b2232b33b" providerId="ADAL" clId="{2165B2E1-AD1F-43B6-AEFB-CA05FA2F5AD0}" dt="2025-04-16T08:10:24.126" v="479" actId="20577"/>
          <ac:spMkLst>
            <pc:docMk/>
            <pc:sldMk cId="103274086" sldId="277"/>
            <ac:spMk id="8" creationId="{3BA99B9D-C7D2-44D1-D3F3-9B9EEA0D84E0}"/>
          </ac:spMkLst>
        </pc:spChg>
      </pc:sldChg>
      <pc:sldChg chg="modSp mod ord">
        <pc:chgData name="Callum Ball" userId="f39ed913-3702-4c19-8d7e-3c9b2232b33b" providerId="ADAL" clId="{2165B2E1-AD1F-43B6-AEFB-CA05FA2F5AD0}" dt="2025-04-11T16:21:28.620" v="153"/>
        <pc:sldMkLst>
          <pc:docMk/>
          <pc:sldMk cId="221317938" sldId="279"/>
        </pc:sldMkLst>
        <pc:spChg chg="mod">
          <ac:chgData name="Callum Ball" userId="f39ed913-3702-4c19-8d7e-3c9b2232b33b" providerId="ADAL" clId="{2165B2E1-AD1F-43B6-AEFB-CA05FA2F5AD0}" dt="2025-04-11T16:20:51.114" v="151"/>
          <ac:spMkLst>
            <pc:docMk/>
            <pc:sldMk cId="221317938" sldId="279"/>
            <ac:spMk id="8" creationId="{C6F61003-8108-99E5-56C3-D07FB207620B}"/>
          </ac:spMkLst>
        </pc:spChg>
      </pc:sldChg>
      <pc:sldChg chg="del">
        <pc:chgData name="Callum Ball" userId="f39ed913-3702-4c19-8d7e-3c9b2232b33b" providerId="ADAL" clId="{2165B2E1-AD1F-43B6-AEFB-CA05FA2F5AD0}" dt="2025-04-11T16:24:55.392" v="405" actId="2696"/>
        <pc:sldMkLst>
          <pc:docMk/>
          <pc:sldMk cId="711066464" sldId="280"/>
        </pc:sldMkLst>
      </pc:sldChg>
      <pc:sldChg chg="del">
        <pc:chgData name="Callum Ball" userId="f39ed913-3702-4c19-8d7e-3c9b2232b33b" providerId="ADAL" clId="{2165B2E1-AD1F-43B6-AEFB-CA05FA2F5AD0}" dt="2025-04-16T08:22:37.180" v="932" actId="2696"/>
        <pc:sldMkLst>
          <pc:docMk/>
          <pc:sldMk cId="692662007" sldId="281"/>
        </pc:sldMkLst>
      </pc:sldChg>
      <pc:sldChg chg="modSp add del mod">
        <pc:chgData name="Callum Ball" userId="f39ed913-3702-4c19-8d7e-3c9b2232b33b" providerId="ADAL" clId="{2165B2E1-AD1F-43B6-AEFB-CA05FA2F5AD0}" dt="2025-04-11T16:23:01.171" v="273" actId="20577"/>
        <pc:sldMkLst>
          <pc:docMk/>
          <pc:sldMk cId="3411074103" sldId="283"/>
        </pc:sldMkLst>
        <pc:spChg chg="mod">
          <ac:chgData name="Callum Ball" userId="f39ed913-3702-4c19-8d7e-3c9b2232b33b" providerId="ADAL" clId="{2165B2E1-AD1F-43B6-AEFB-CA05FA2F5AD0}" dt="2025-04-11T16:23:01.171" v="273" actId="20577"/>
          <ac:spMkLst>
            <pc:docMk/>
            <pc:sldMk cId="3411074103" sldId="283"/>
            <ac:spMk id="8" creationId="{B8130529-4E41-50C8-E5EB-0B416A1B030F}"/>
          </ac:spMkLst>
        </pc:spChg>
      </pc:sldChg>
      <pc:sldChg chg="modSp mod ord">
        <pc:chgData name="Callum Ball" userId="f39ed913-3702-4c19-8d7e-3c9b2232b33b" providerId="ADAL" clId="{2165B2E1-AD1F-43B6-AEFB-CA05FA2F5AD0}" dt="2025-04-11T14:17:27.839" v="89"/>
        <pc:sldMkLst>
          <pc:docMk/>
          <pc:sldMk cId="2092370592" sldId="285"/>
        </pc:sldMkLst>
        <pc:spChg chg="mod">
          <ac:chgData name="Callum Ball" userId="f39ed913-3702-4c19-8d7e-3c9b2232b33b" providerId="ADAL" clId="{2165B2E1-AD1F-43B6-AEFB-CA05FA2F5AD0}" dt="2025-04-11T14:15:09.021" v="33" actId="14100"/>
          <ac:spMkLst>
            <pc:docMk/>
            <pc:sldMk cId="2092370592" sldId="285"/>
            <ac:spMk id="8" creationId="{4BFC4959-8A91-B166-FC55-883AF394706A}"/>
          </ac:spMkLst>
        </pc:spChg>
      </pc:sldChg>
      <pc:sldChg chg="modSp mod ord">
        <pc:chgData name="Callum Ball" userId="f39ed913-3702-4c19-8d7e-3c9b2232b33b" providerId="ADAL" clId="{2165B2E1-AD1F-43B6-AEFB-CA05FA2F5AD0}" dt="2025-04-16T08:53:16.849" v="1808" actId="1076"/>
        <pc:sldMkLst>
          <pc:docMk/>
          <pc:sldMk cId="2110180147" sldId="286"/>
        </pc:sldMkLst>
        <pc:spChg chg="mod">
          <ac:chgData name="Callum Ball" userId="f39ed913-3702-4c19-8d7e-3c9b2232b33b" providerId="ADAL" clId="{2165B2E1-AD1F-43B6-AEFB-CA05FA2F5AD0}" dt="2025-04-16T08:53:16.849" v="1808" actId="1076"/>
          <ac:spMkLst>
            <pc:docMk/>
            <pc:sldMk cId="2110180147" sldId="286"/>
            <ac:spMk id="8" creationId="{905AFF08-4672-A52E-350E-3C9552CCCF42}"/>
          </ac:spMkLst>
        </pc:spChg>
      </pc:sldChg>
      <pc:sldChg chg="modSp mod">
        <pc:chgData name="Callum Ball" userId="f39ed913-3702-4c19-8d7e-3c9b2232b33b" providerId="ADAL" clId="{2165B2E1-AD1F-43B6-AEFB-CA05FA2F5AD0}" dt="2025-04-16T08:27:53.028" v="1463" actId="20577"/>
        <pc:sldMkLst>
          <pc:docMk/>
          <pc:sldMk cId="872085273" sldId="287"/>
        </pc:sldMkLst>
        <pc:spChg chg="mod">
          <ac:chgData name="Callum Ball" userId="f39ed913-3702-4c19-8d7e-3c9b2232b33b" providerId="ADAL" clId="{2165B2E1-AD1F-43B6-AEFB-CA05FA2F5AD0}" dt="2025-04-16T08:27:53.028" v="1463" actId="20577"/>
          <ac:spMkLst>
            <pc:docMk/>
            <pc:sldMk cId="872085273" sldId="287"/>
            <ac:spMk id="8" creationId="{18EBDE15-CD2D-91D7-411B-09941FB485E9}"/>
          </ac:spMkLst>
        </pc:spChg>
      </pc:sldChg>
      <pc:sldChg chg="delSp del mod">
        <pc:chgData name="Callum Ball" userId="f39ed913-3702-4c19-8d7e-3c9b2232b33b" providerId="ADAL" clId="{2165B2E1-AD1F-43B6-AEFB-CA05FA2F5AD0}" dt="2025-04-16T08:26:00.372" v="1282" actId="2696"/>
        <pc:sldMkLst>
          <pc:docMk/>
          <pc:sldMk cId="1655045112" sldId="288"/>
        </pc:sldMkLst>
        <pc:spChg chg="del">
          <ac:chgData name="Callum Ball" userId="f39ed913-3702-4c19-8d7e-3c9b2232b33b" providerId="ADAL" clId="{2165B2E1-AD1F-43B6-AEFB-CA05FA2F5AD0}" dt="2025-04-16T08:25:57.451" v="1281" actId="478"/>
          <ac:spMkLst>
            <pc:docMk/>
            <pc:sldMk cId="1655045112" sldId="288"/>
            <ac:spMk id="8" creationId="{87CB1247-151E-BBDD-5D87-89161939453A}"/>
          </ac:spMkLst>
        </pc:spChg>
      </pc:sldChg>
      <pc:sldChg chg="modSp mod ord">
        <pc:chgData name="Callum Ball" userId="f39ed913-3702-4c19-8d7e-3c9b2232b33b" providerId="ADAL" clId="{2165B2E1-AD1F-43B6-AEFB-CA05FA2F5AD0}" dt="2025-04-16T08:41:35.151" v="1550"/>
        <pc:sldMkLst>
          <pc:docMk/>
          <pc:sldMk cId="733672568" sldId="289"/>
        </pc:sldMkLst>
        <pc:spChg chg="mod">
          <ac:chgData name="Callum Ball" userId="f39ed913-3702-4c19-8d7e-3c9b2232b33b" providerId="ADAL" clId="{2165B2E1-AD1F-43B6-AEFB-CA05FA2F5AD0}" dt="2025-04-11T14:14:30.030" v="5" actId="114"/>
          <ac:spMkLst>
            <pc:docMk/>
            <pc:sldMk cId="733672568" sldId="289"/>
            <ac:spMk id="8" creationId="{D11DBCCF-3992-C927-987F-F4434504F0A3}"/>
          </ac:spMkLst>
        </pc:spChg>
      </pc:sldChg>
      <pc:sldChg chg="modSp mod">
        <pc:chgData name="Callum Ball" userId="f39ed913-3702-4c19-8d7e-3c9b2232b33b" providerId="ADAL" clId="{2165B2E1-AD1F-43B6-AEFB-CA05FA2F5AD0}" dt="2025-04-16T08:54:26.886" v="1818" actId="403"/>
        <pc:sldMkLst>
          <pc:docMk/>
          <pc:sldMk cId="1776851145" sldId="291"/>
        </pc:sldMkLst>
        <pc:spChg chg="mod">
          <ac:chgData name="Callum Ball" userId="f39ed913-3702-4c19-8d7e-3c9b2232b33b" providerId="ADAL" clId="{2165B2E1-AD1F-43B6-AEFB-CA05FA2F5AD0}" dt="2025-04-16T08:54:26.886" v="1818" actId="403"/>
          <ac:spMkLst>
            <pc:docMk/>
            <pc:sldMk cId="1776851145" sldId="291"/>
            <ac:spMk id="8" creationId="{14C01D55-D400-BD99-DBEB-D24081A8E0FF}"/>
          </ac:spMkLst>
        </pc:spChg>
      </pc:sldChg>
      <pc:sldChg chg="ord">
        <pc:chgData name="Callum Ball" userId="f39ed913-3702-4c19-8d7e-3c9b2232b33b" providerId="ADAL" clId="{2165B2E1-AD1F-43B6-AEFB-CA05FA2F5AD0}" dt="2025-04-11T14:16:27.390" v="57"/>
        <pc:sldMkLst>
          <pc:docMk/>
          <pc:sldMk cId="0" sldId="293"/>
        </pc:sldMkLst>
      </pc:sldChg>
      <pc:sldChg chg="ord">
        <pc:chgData name="Callum Ball" userId="f39ed913-3702-4c19-8d7e-3c9b2232b33b" providerId="ADAL" clId="{2165B2E1-AD1F-43B6-AEFB-CA05FA2F5AD0}" dt="2025-04-16T08:26:41.068" v="1344"/>
        <pc:sldMkLst>
          <pc:docMk/>
          <pc:sldMk cId="0" sldId="295"/>
        </pc:sldMkLst>
      </pc:sldChg>
      <pc:sldChg chg="modSp mod">
        <pc:chgData name="Callum Ball" userId="f39ed913-3702-4c19-8d7e-3c9b2232b33b" providerId="ADAL" clId="{2165B2E1-AD1F-43B6-AEFB-CA05FA2F5AD0}" dt="2025-04-11T14:14:47.471" v="8" actId="114"/>
        <pc:sldMkLst>
          <pc:docMk/>
          <pc:sldMk cId="0" sldId="299"/>
        </pc:sldMkLst>
        <pc:spChg chg="mod">
          <ac:chgData name="Callum Ball" userId="f39ed913-3702-4c19-8d7e-3c9b2232b33b" providerId="ADAL" clId="{2165B2E1-AD1F-43B6-AEFB-CA05FA2F5AD0}" dt="2025-04-11T14:14:42.175" v="6" actId="114"/>
          <ac:spMkLst>
            <pc:docMk/>
            <pc:sldMk cId="0" sldId="299"/>
            <ac:spMk id="33" creationId="{00000000-0000-0000-0000-000000000000}"/>
          </ac:spMkLst>
        </pc:spChg>
        <pc:spChg chg="mod">
          <ac:chgData name="Callum Ball" userId="f39ed913-3702-4c19-8d7e-3c9b2232b33b" providerId="ADAL" clId="{2165B2E1-AD1F-43B6-AEFB-CA05FA2F5AD0}" dt="2025-04-11T14:14:44.412" v="7" actId="114"/>
          <ac:spMkLst>
            <pc:docMk/>
            <pc:sldMk cId="0" sldId="299"/>
            <ac:spMk id="34" creationId="{00000000-0000-0000-0000-000000000000}"/>
          </ac:spMkLst>
        </pc:spChg>
        <pc:spChg chg="mod">
          <ac:chgData name="Callum Ball" userId="f39ed913-3702-4c19-8d7e-3c9b2232b33b" providerId="ADAL" clId="{2165B2E1-AD1F-43B6-AEFB-CA05FA2F5AD0}" dt="2025-04-11T14:14:47.471" v="8" actId="114"/>
          <ac:spMkLst>
            <pc:docMk/>
            <pc:sldMk cId="0" sldId="299"/>
            <ac:spMk id="35" creationId="{00000000-0000-0000-0000-000000000000}"/>
          </ac:spMkLst>
        </pc:spChg>
      </pc:sldChg>
      <pc:sldChg chg="modSp mod">
        <pc:chgData name="Callum Ball" userId="f39ed913-3702-4c19-8d7e-3c9b2232b33b" providerId="ADAL" clId="{2165B2E1-AD1F-43B6-AEFB-CA05FA2F5AD0}" dt="2025-04-16T08:50:05.219" v="1750" actId="14100"/>
        <pc:sldMkLst>
          <pc:docMk/>
          <pc:sldMk cId="3047306444" sldId="300"/>
        </pc:sldMkLst>
        <pc:spChg chg="mod">
          <ac:chgData name="Callum Ball" userId="f39ed913-3702-4c19-8d7e-3c9b2232b33b" providerId="ADAL" clId="{2165B2E1-AD1F-43B6-AEFB-CA05FA2F5AD0}" dt="2025-04-16T08:50:05.219" v="1750" actId="14100"/>
          <ac:spMkLst>
            <pc:docMk/>
            <pc:sldMk cId="3047306444" sldId="300"/>
            <ac:spMk id="13" creationId="{14E45F69-5634-DD38-8A6B-1D99CEC48E3D}"/>
          </ac:spMkLst>
        </pc:spChg>
      </pc:sldChg>
      <pc:sldChg chg="del">
        <pc:chgData name="Callum Ball" userId="f39ed913-3702-4c19-8d7e-3c9b2232b33b" providerId="ADAL" clId="{2165B2E1-AD1F-43B6-AEFB-CA05FA2F5AD0}" dt="2025-04-11T16:17:58.555" v="121" actId="47"/>
        <pc:sldMkLst>
          <pc:docMk/>
          <pc:sldMk cId="0" sldId="301"/>
        </pc:sldMkLst>
      </pc:sldChg>
      <pc:sldChg chg="addSp modSp mod">
        <pc:chgData name="Callum Ball" userId="f39ed913-3702-4c19-8d7e-3c9b2232b33b" providerId="ADAL" clId="{2165B2E1-AD1F-43B6-AEFB-CA05FA2F5AD0}" dt="2025-04-16T09:08:45.587" v="1820" actId="1076"/>
        <pc:sldMkLst>
          <pc:docMk/>
          <pc:sldMk cId="0" sldId="303"/>
        </pc:sldMkLst>
        <pc:picChg chg="add mod">
          <ac:chgData name="Callum Ball" userId="f39ed913-3702-4c19-8d7e-3c9b2232b33b" providerId="ADAL" clId="{2165B2E1-AD1F-43B6-AEFB-CA05FA2F5AD0}" dt="2025-04-16T09:08:45.587" v="1820" actId="1076"/>
          <ac:picMkLst>
            <pc:docMk/>
            <pc:sldMk cId="0" sldId="303"/>
            <ac:picMk id="20" creationId="{2F3AE4DD-E434-3812-00A2-5A24424EA4D0}"/>
          </ac:picMkLst>
        </pc:picChg>
      </pc:sldChg>
      <pc:sldChg chg="modSp add mod ord">
        <pc:chgData name="Callum Ball" userId="f39ed913-3702-4c19-8d7e-3c9b2232b33b" providerId="ADAL" clId="{2165B2E1-AD1F-43B6-AEFB-CA05FA2F5AD0}" dt="2025-04-11T14:16:14.824" v="52" actId="20577"/>
        <pc:sldMkLst>
          <pc:docMk/>
          <pc:sldMk cId="716487194" sldId="304"/>
        </pc:sldMkLst>
        <pc:spChg chg="mod">
          <ac:chgData name="Callum Ball" userId="f39ed913-3702-4c19-8d7e-3c9b2232b33b" providerId="ADAL" clId="{2165B2E1-AD1F-43B6-AEFB-CA05FA2F5AD0}" dt="2025-04-11T14:16:14.824" v="52" actId="20577"/>
          <ac:spMkLst>
            <pc:docMk/>
            <pc:sldMk cId="716487194" sldId="304"/>
            <ac:spMk id="12" creationId="{B94A49DD-A41B-D0D3-D645-2B551370A8F0}"/>
          </ac:spMkLst>
        </pc:spChg>
      </pc:sldChg>
      <pc:sldChg chg="modSp add mod ord">
        <pc:chgData name="Callum Ball" userId="f39ed913-3702-4c19-8d7e-3c9b2232b33b" providerId="ADAL" clId="{2165B2E1-AD1F-43B6-AEFB-CA05FA2F5AD0}" dt="2025-04-11T14:16:48.879" v="70" actId="20577"/>
        <pc:sldMkLst>
          <pc:docMk/>
          <pc:sldMk cId="4187390805" sldId="305"/>
        </pc:sldMkLst>
        <pc:spChg chg="mod">
          <ac:chgData name="Callum Ball" userId="f39ed913-3702-4c19-8d7e-3c9b2232b33b" providerId="ADAL" clId="{2165B2E1-AD1F-43B6-AEFB-CA05FA2F5AD0}" dt="2025-04-11T14:16:48.879" v="70" actId="20577"/>
          <ac:spMkLst>
            <pc:docMk/>
            <pc:sldMk cId="4187390805" sldId="305"/>
            <ac:spMk id="12" creationId="{39A8B5FE-F7FD-3959-9A5C-A763B3E44EA0}"/>
          </ac:spMkLst>
        </pc:spChg>
      </pc:sldChg>
      <pc:sldChg chg="modSp add mod ord">
        <pc:chgData name="Callum Ball" userId="f39ed913-3702-4c19-8d7e-3c9b2232b33b" providerId="ADAL" clId="{2165B2E1-AD1F-43B6-AEFB-CA05FA2F5AD0}" dt="2025-04-11T14:17:16.982" v="87" actId="20577"/>
        <pc:sldMkLst>
          <pc:docMk/>
          <pc:sldMk cId="3344799407" sldId="306"/>
        </pc:sldMkLst>
        <pc:spChg chg="mod">
          <ac:chgData name="Callum Ball" userId="f39ed913-3702-4c19-8d7e-3c9b2232b33b" providerId="ADAL" clId="{2165B2E1-AD1F-43B6-AEFB-CA05FA2F5AD0}" dt="2025-04-11T14:17:16.982" v="87" actId="20577"/>
          <ac:spMkLst>
            <pc:docMk/>
            <pc:sldMk cId="3344799407" sldId="306"/>
            <ac:spMk id="12" creationId="{912D5D85-3D3F-C9DC-4FC6-A7DF83AE4966}"/>
          </ac:spMkLst>
        </pc:spChg>
      </pc:sldChg>
      <pc:sldChg chg="modSp add mod ord">
        <pc:chgData name="Callum Ball" userId="f39ed913-3702-4c19-8d7e-3c9b2232b33b" providerId="ADAL" clId="{2165B2E1-AD1F-43B6-AEFB-CA05FA2F5AD0}" dt="2025-04-11T14:17:51.883" v="115" actId="20577"/>
        <pc:sldMkLst>
          <pc:docMk/>
          <pc:sldMk cId="1146085792" sldId="307"/>
        </pc:sldMkLst>
        <pc:spChg chg="mod">
          <ac:chgData name="Callum Ball" userId="f39ed913-3702-4c19-8d7e-3c9b2232b33b" providerId="ADAL" clId="{2165B2E1-AD1F-43B6-AEFB-CA05FA2F5AD0}" dt="2025-04-11T14:17:51.883" v="115" actId="20577"/>
          <ac:spMkLst>
            <pc:docMk/>
            <pc:sldMk cId="1146085792" sldId="307"/>
            <ac:spMk id="12" creationId="{F17413F4-7119-0A11-2603-5C1CE511C5F1}"/>
          </ac:spMkLst>
        </pc:spChg>
      </pc:sldChg>
      <pc:sldChg chg="add del ord">
        <pc:chgData name="Callum Ball" userId="f39ed913-3702-4c19-8d7e-3c9b2232b33b" providerId="ADAL" clId="{2165B2E1-AD1F-43B6-AEFB-CA05FA2F5AD0}" dt="2025-04-11T14:18:11.291" v="119" actId="47"/>
        <pc:sldMkLst>
          <pc:docMk/>
          <pc:sldMk cId="970180182" sldId="308"/>
        </pc:sldMkLst>
      </pc:sldChg>
      <pc:sldChg chg="modSp add mod">
        <pc:chgData name="Callum Ball" userId="f39ed913-3702-4c19-8d7e-3c9b2232b33b" providerId="ADAL" clId="{2165B2E1-AD1F-43B6-AEFB-CA05FA2F5AD0}" dt="2025-04-16T08:22:49.699" v="941" actId="14100"/>
        <pc:sldMkLst>
          <pc:docMk/>
          <pc:sldMk cId="1376099445" sldId="308"/>
        </pc:sldMkLst>
        <pc:spChg chg="mod">
          <ac:chgData name="Callum Ball" userId="f39ed913-3702-4c19-8d7e-3c9b2232b33b" providerId="ADAL" clId="{2165B2E1-AD1F-43B6-AEFB-CA05FA2F5AD0}" dt="2025-04-16T08:22:49.699" v="941" actId="14100"/>
          <ac:spMkLst>
            <pc:docMk/>
            <pc:sldMk cId="1376099445" sldId="308"/>
            <ac:spMk id="8" creationId="{F66C4E96-42B6-A6CA-78B6-8ECD85F7454C}"/>
          </ac:spMkLst>
        </pc:spChg>
      </pc:sldChg>
      <pc:sldChg chg="modSp add mod ord">
        <pc:chgData name="Callum Ball" userId="f39ed913-3702-4c19-8d7e-3c9b2232b33b" providerId="ADAL" clId="{2165B2E1-AD1F-43B6-AEFB-CA05FA2F5AD0}" dt="2025-04-16T08:41:42.498" v="1552"/>
        <pc:sldMkLst>
          <pc:docMk/>
          <pc:sldMk cId="1362930805" sldId="309"/>
        </pc:sldMkLst>
        <pc:spChg chg="mod">
          <ac:chgData name="Callum Ball" userId="f39ed913-3702-4c19-8d7e-3c9b2232b33b" providerId="ADAL" clId="{2165B2E1-AD1F-43B6-AEFB-CA05FA2F5AD0}" dt="2025-04-16T08:22:28.553" v="931" actId="1076"/>
          <ac:spMkLst>
            <pc:docMk/>
            <pc:sldMk cId="1362930805" sldId="309"/>
            <ac:spMk id="8" creationId="{BC2C8C9C-487F-E5E2-D690-E48971F2F0ED}"/>
          </ac:spMkLst>
        </pc:spChg>
      </pc:sldChg>
      <pc:sldChg chg="add">
        <pc:chgData name="Callum Ball" userId="f39ed913-3702-4c19-8d7e-3c9b2232b33b" providerId="ADAL" clId="{2165B2E1-AD1F-43B6-AEFB-CA05FA2F5AD0}" dt="2025-04-15T08:38:50.849" v="406"/>
        <pc:sldMkLst>
          <pc:docMk/>
          <pc:sldMk cId="0" sldId="325"/>
        </pc:sldMkLst>
      </pc:sldChg>
      <pc:sldChg chg="add">
        <pc:chgData name="Callum Ball" userId="f39ed913-3702-4c19-8d7e-3c9b2232b33b" providerId="ADAL" clId="{2165B2E1-AD1F-43B6-AEFB-CA05FA2F5AD0}" dt="2025-04-15T08:38:50.849" v="406"/>
        <pc:sldMkLst>
          <pc:docMk/>
          <pc:sldMk cId="2741299050" sldId="348"/>
        </pc:sldMkLst>
      </pc:sldChg>
      <pc:sldChg chg="add">
        <pc:chgData name="Callum Ball" userId="f39ed913-3702-4c19-8d7e-3c9b2232b33b" providerId="ADAL" clId="{2165B2E1-AD1F-43B6-AEFB-CA05FA2F5AD0}" dt="2025-04-15T08:38:50.849" v="406"/>
        <pc:sldMkLst>
          <pc:docMk/>
          <pc:sldMk cId="1278437064" sldId="349"/>
        </pc:sldMkLst>
      </pc:sldChg>
      <pc:sldChg chg="add">
        <pc:chgData name="Callum Ball" userId="f39ed913-3702-4c19-8d7e-3c9b2232b33b" providerId="ADAL" clId="{2165B2E1-AD1F-43B6-AEFB-CA05FA2F5AD0}" dt="2025-04-15T08:38:50.849" v="406"/>
        <pc:sldMkLst>
          <pc:docMk/>
          <pc:sldMk cId="3376588293" sldId="350"/>
        </pc:sldMkLst>
      </pc:sldChg>
      <pc:sldChg chg="addSp delSp modSp add mod ord">
        <pc:chgData name="Callum Ball" userId="f39ed913-3702-4c19-8d7e-3c9b2232b33b" providerId="ADAL" clId="{2165B2E1-AD1F-43B6-AEFB-CA05FA2F5AD0}" dt="2025-04-16T08:32:49.984" v="1471" actId="1076"/>
        <pc:sldMkLst>
          <pc:docMk/>
          <pc:sldMk cId="190773188" sldId="351"/>
        </pc:sldMkLst>
        <pc:spChg chg="add del">
          <ac:chgData name="Callum Ball" userId="f39ed913-3702-4c19-8d7e-3c9b2232b33b" providerId="ADAL" clId="{2165B2E1-AD1F-43B6-AEFB-CA05FA2F5AD0}" dt="2025-04-16T08:07:15.157" v="420" actId="478"/>
          <ac:spMkLst>
            <pc:docMk/>
            <pc:sldMk cId="190773188" sldId="351"/>
            <ac:spMk id="8" creationId="{4D7DF1BA-D114-42B1-E850-9F5598E6C781}"/>
          </ac:spMkLst>
        </pc:spChg>
        <pc:spChg chg="del mod">
          <ac:chgData name="Callum Ball" userId="f39ed913-3702-4c19-8d7e-3c9b2232b33b" providerId="ADAL" clId="{2165B2E1-AD1F-43B6-AEFB-CA05FA2F5AD0}" dt="2025-04-16T08:06:46.224" v="418" actId="478"/>
          <ac:spMkLst>
            <pc:docMk/>
            <pc:sldMk cId="190773188" sldId="351"/>
            <ac:spMk id="9" creationId="{0F12FCD0-39D9-90D9-6CCF-05CE56C632F4}"/>
          </ac:spMkLst>
        </pc:spChg>
        <pc:spChg chg="del">
          <ac:chgData name="Callum Ball" userId="f39ed913-3702-4c19-8d7e-3c9b2232b33b" providerId="ADAL" clId="{2165B2E1-AD1F-43B6-AEFB-CA05FA2F5AD0}" dt="2025-04-16T08:06:44.663" v="416" actId="478"/>
          <ac:spMkLst>
            <pc:docMk/>
            <pc:sldMk cId="190773188" sldId="351"/>
            <ac:spMk id="10" creationId="{7E92630C-6B53-6C93-2E5A-A35FB6DAE511}"/>
          </ac:spMkLst>
        </pc:spChg>
        <pc:spChg chg="del">
          <ac:chgData name="Callum Ball" userId="f39ed913-3702-4c19-8d7e-3c9b2232b33b" providerId="ADAL" clId="{2165B2E1-AD1F-43B6-AEFB-CA05FA2F5AD0}" dt="2025-04-16T08:06:47.543" v="419" actId="478"/>
          <ac:spMkLst>
            <pc:docMk/>
            <pc:sldMk cId="190773188" sldId="351"/>
            <ac:spMk id="11" creationId="{9DFAB04C-C362-D684-5AA8-1414F423D51B}"/>
          </ac:spMkLst>
        </pc:spChg>
        <pc:spChg chg="add mod">
          <ac:chgData name="Callum Ball" userId="f39ed913-3702-4c19-8d7e-3c9b2232b33b" providerId="ADAL" clId="{2165B2E1-AD1F-43B6-AEFB-CA05FA2F5AD0}" dt="2025-04-16T08:32:39.230" v="1467" actId="1076"/>
          <ac:spMkLst>
            <pc:docMk/>
            <pc:sldMk cId="190773188" sldId="351"/>
            <ac:spMk id="20" creationId="{F77BC35C-1110-52D3-2A64-FFDF2F6ACF50}"/>
          </ac:spMkLst>
        </pc:spChg>
        <pc:spChg chg="add mod">
          <ac:chgData name="Callum Ball" userId="f39ed913-3702-4c19-8d7e-3c9b2232b33b" providerId="ADAL" clId="{2165B2E1-AD1F-43B6-AEFB-CA05FA2F5AD0}" dt="2025-04-16T08:32:49.984" v="1471" actId="1076"/>
          <ac:spMkLst>
            <pc:docMk/>
            <pc:sldMk cId="190773188" sldId="351"/>
            <ac:spMk id="21" creationId="{72B2CB20-7FD0-E0E7-7CD1-BE7AE2EAFFEF}"/>
          </ac:spMkLst>
        </pc:spChg>
        <pc:picChg chg="add mod">
          <ac:chgData name="Callum Ball" userId="f39ed913-3702-4c19-8d7e-3c9b2232b33b" providerId="ADAL" clId="{2165B2E1-AD1F-43B6-AEFB-CA05FA2F5AD0}" dt="2025-04-16T08:08:37.460" v="452" actId="1076"/>
          <ac:picMkLst>
            <pc:docMk/>
            <pc:sldMk cId="190773188" sldId="351"/>
            <ac:picMk id="13" creationId="{38E51E0D-AC25-DDE7-5358-D2DBF75950F3}"/>
          </ac:picMkLst>
        </pc:picChg>
        <pc:picChg chg="add mod">
          <ac:chgData name="Callum Ball" userId="f39ed913-3702-4c19-8d7e-3c9b2232b33b" providerId="ADAL" clId="{2165B2E1-AD1F-43B6-AEFB-CA05FA2F5AD0}" dt="2025-04-16T08:08:43.528" v="455" actId="1076"/>
          <ac:picMkLst>
            <pc:docMk/>
            <pc:sldMk cId="190773188" sldId="351"/>
            <ac:picMk id="15" creationId="{2AB90767-F5D1-F78F-594F-C205E33FFB1F}"/>
          </ac:picMkLst>
        </pc:picChg>
        <pc:picChg chg="add mod">
          <ac:chgData name="Callum Ball" userId="f39ed913-3702-4c19-8d7e-3c9b2232b33b" providerId="ADAL" clId="{2165B2E1-AD1F-43B6-AEFB-CA05FA2F5AD0}" dt="2025-04-16T08:32:43.179" v="1470" actId="1076"/>
          <ac:picMkLst>
            <pc:docMk/>
            <pc:sldMk cId="190773188" sldId="351"/>
            <ac:picMk id="17" creationId="{561857FC-E115-BF47-88DC-3FEB1F660FE0}"/>
          </ac:picMkLst>
        </pc:picChg>
        <pc:picChg chg="add mod">
          <ac:chgData name="Callum Ball" userId="f39ed913-3702-4c19-8d7e-3c9b2232b33b" providerId="ADAL" clId="{2165B2E1-AD1F-43B6-AEFB-CA05FA2F5AD0}" dt="2025-04-16T08:07:57.505" v="441" actId="1076"/>
          <ac:picMkLst>
            <pc:docMk/>
            <pc:sldMk cId="190773188" sldId="351"/>
            <ac:picMk id="19" creationId="{15C3E325-DD58-C108-2985-72D79FD6D8FE}"/>
          </ac:picMkLst>
        </pc:picChg>
      </pc:sldChg>
      <pc:sldChg chg="addSp delSp modSp add mod ord">
        <pc:chgData name="Callum Ball" userId="f39ed913-3702-4c19-8d7e-3c9b2232b33b" providerId="ADAL" clId="{2165B2E1-AD1F-43B6-AEFB-CA05FA2F5AD0}" dt="2025-04-16T08:12:48.528" v="512" actId="478"/>
        <pc:sldMkLst>
          <pc:docMk/>
          <pc:sldMk cId="843080576" sldId="352"/>
        </pc:sldMkLst>
        <pc:spChg chg="del">
          <ac:chgData name="Callum Ball" userId="f39ed913-3702-4c19-8d7e-3c9b2232b33b" providerId="ADAL" clId="{2165B2E1-AD1F-43B6-AEFB-CA05FA2F5AD0}" dt="2025-04-16T08:11:10.943" v="491" actId="478"/>
          <ac:spMkLst>
            <pc:docMk/>
            <pc:sldMk cId="843080576" sldId="352"/>
            <ac:spMk id="6" creationId="{37ADBAF4-5160-0DE8-BD0D-7A574E4C49E8}"/>
          </ac:spMkLst>
        </pc:spChg>
        <pc:spChg chg="mod">
          <ac:chgData name="Callum Ball" userId="f39ed913-3702-4c19-8d7e-3c9b2232b33b" providerId="ADAL" clId="{2165B2E1-AD1F-43B6-AEFB-CA05FA2F5AD0}" dt="2025-04-16T08:11:28.278" v="495" actId="1076"/>
          <ac:spMkLst>
            <pc:docMk/>
            <pc:sldMk cId="843080576" sldId="352"/>
            <ac:spMk id="7" creationId="{F4219F38-B37C-E3D3-EB50-BC90875C814B}"/>
          </ac:spMkLst>
        </pc:spChg>
        <pc:spChg chg="mod">
          <ac:chgData name="Callum Ball" userId="f39ed913-3702-4c19-8d7e-3c9b2232b33b" providerId="ADAL" clId="{2165B2E1-AD1F-43B6-AEFB-CA05FA2F5AD0}" dt="2025-04-16T08:12:41.795" v="509" actId="1076"/>
          <ac:spMkLst>
            <pc:docMk/>
            <pc:sldMk cId="843080576" sldId="352"/>
            <ac:spMk id="8" creationId="{1FCB81A2-A540-6C61-247C-560F8E3B24AD}"/>
          </ac:spMkLst>
        </pc:spChg>
        <pc:spChg chg="add mod">
          <ac:chgData name="Callum Ball" userId="f39ed913-3702-4c19-8d7e-3c9b2232b33b" providerId="ADAL" clId="{2165B2E1-AD1F-43B6-AEFB-CA05FA2F5AD0}" dt="2025-04-16T08:12:19.786" v="505" actId="1076"/>
          <ac:spMkLst>
            <pc:docMk/>
            <pc:sldMk cId="843080576" sldId="352"/>
            <ac:spMk id="9" creationId="{A5B20978-B4CB-BB8C-796B-440A4FB51B81}"/>
          </ac:spMkLst>
        </pc:spChg>
        <pc:spChg chg="add mod">
          <ac:chgData name="Callum Ball" userId="f39ed913-3702-4c19-8d7e-3c9b2232b33b" providerId="ADAL" clId="{2165B2E1-AD1F-43B6-AEFB-CA05FA2F5AD0}" dt="2025-04-16T08:12:44.110" v="510" actId="1076"/>
          <ac:spMkLst>
            <pc:docMk/>
            <pc:sldMk cId="843080576" sldId="352"/>
            <ac:spMk id="10" creationId="{B64189BE-D3BB-2432-897B-C3493D3FD5B3}"/>
          </ac:spMkLst>
        </pc:spChg>
        <pc:spChg chg="add del mod">
          <ac:chgData name="Callum Ball" userId="f39ed913-3702-4c19-8d7e-3c9b2232b33b" providerId="ADAL" clId="{2165B2E1-AD1F-43B6-AEFB-CA05FA2F5AD0}" dt="2025-04-16T08:12:48.528" v="512" actId="478"/>
          <ac:spMkLst>
            <pc:docMk/>
            <pc:sldMk cId="843080576" sldId="352"/>
            <ac:spMk id="11" creationId="{A2CAEFA5-AEDE-B8AA-C3BF-D18FFEC53B67}"/>
          </ac:spMkLst>
        </pc:spChg>
      </pc:sldChg>
      <pc:sldChg chg="add ord">
        <pc:chgData name="Callum Ball" userId="f39ed913-3702-4c19-8d7e-3c9b2232b33b" providerId="ADAL" clId="{2165B2E1-AD1F-43B6-AEFB-CA05FA2F5AD0}" dt="2025-04-16T08:23:33.704" v="944"/>
        <pc:sldMkLst>
          <pc:docMk/>
          <pc:sldMk cId="2616440992" sldId="353"/>
        </pc:sldMkLst>
      </pc:sldChg>
      <pc:sldChg chg="modSp add mod">
        <pc:chgData name="Callum Ball" userId="f39ed913-3702-4c19-8d7e-3c9b2232b33b" providerId="ADAL" clId="{2165B2E1-AD1F-43B6-AEFB-CA05FA2F5AD0}" dt="2025-04-16T08:27:46.016" v="1460" actId="20577"/>
        <pc:sldMkLst>
          <pc:docMk/>
          <pc:sldMk cId="755415880" sldId="354"/>
        </pc:sldMkLst>
        <pc:spChg chg="mod">
          <ac:chgData name="Callum Ball" userId="f39ed913-3702-4c19-8d7e-3c9b2232b33b" providerId="ADAL" clId="{2165B2E1-AD1F-43B6-AEFB-CA05FA2F5AD0}" dt="2025-04-16T08:27:46.016" v="1460" actId="20577"/>
          <ac:spMkLst>
            <pc:docMk/>
            <pc:sldMk cId="755415880" sldId="354"/>
            <ac:spMk id="8" creationId="{56CDEB7C-5D8B-88FD-0498-7928A8548984}"/>
          </ac:spMkLst>
        </pc:spChg>
      </pc:sldChg>
      <pc:sldChg chg="modSp add del mod">
        <pc:chgData name="Callum Ball" userId="f39ed913-3702-4c19-8d7e-3c9b2232b33b" providerId="ADAL" clId="{2165B2E1-AD1F-43B6-AEFB-CA05FA2F5AD0}" dt="2025-04-16T08:26:13.949" v="1296" actId="2696"/>
        <pc:sldMkLst>
          <pc:docMk/>
          <pc:sldMk cId="2139147426" sldId="354"/>
        </pc:sldMkLst>
        <pc:spChg chg="mod">
          <ac:chgData name="Callum Ball" userId="f39ed913-3702-4c19-8d7e-3c9b2232b33b" providerId="ADAL" clId="{2165B2E1-AD1F-43B6-AEFB-CA05FA2F5AD0}" dt="2025-04-16T08:26:10.657" v="1295" actId="20577"/>
          <ac:spMkLst>
            <pc:docMk/>
            <pc:sldMk cId="2139147426" sldId="354"/>
            <ac:spMk id="8" creationId="{BCBF322E-593E-0F0F-23BD-2BC6AE54F04F}"/>
          </ac:spMkLst>
        </pc:spChg>
      </pc:sldChg>
      <pc:sldChg chg="add ord">
        <pc:chgData name="Callum Ball" userId="f39ed913-3702-4c19-8d7e-3c9b2232b33b" providerId="ADAL" clId="{2165B2E1-AD1F-43B6-AEFB-CA05FA2F5AD0}" dt="2025-04-16T08:33:57.905" v="1474"/>
        <pc:sldMkLst>
          <pc:docMk/>
          <pc:sldMk cId="2695167098" sldId="355"/>
        </pc:sldMkLst>
      </pc:sldChg>
      <pc:sldChg chg="add">
        <pc:chgData name="Callum Ball" userId="f39ed913-3702-4c19-8d7e-3c9b2232b33b" providerId="ADAL" clId="{2165B2E1-AD1F-43B6-AEFB-CA05FA2F5AD0}" dt="2025-04-16T08:34:03.308" v="1475" actId="2890"/>
        <pc:sldMkLst>
          <pc:docMk/>
          <pc:sldMk cId="2705908261" sldId="356"/>
        </pc:sldMkLst>
      </pc:sldChg>
      <pc:sldChg chg="addSp modSp add mod">
        <pc:chgData name="Callum Ball" userId="f39ed913-3702-4c19-8d7e-3c9b2232b33b" providerId="ADAL" clId="{2165B2E1-AD1F-43B6-AEFB-CA05FA2F5AD0}" dt="2025-04-16T08:45:21.414" v="1609" actId="207"/>
        <pc:sldMkLst>
          <pc:docMk/>
          <pc:sldMk cId="87234435" sldId="357"/>
        </pc:sldMkLst>
        <pc:spChg chg="mod">
          <ac:chgData name="Callum Ball" userId="f39ed913-3702-4c19-8d7e-3c9b2232b33b" providerId="ADAL" clId="{2165B2E1-AD1F-43B6-AEFB-CA05FA2F5AD0}" dt="2025-04-16T08:45:21.414" v="1609" actId="207"/>
          <ac:spMkLst>
            <pc:docMk/>
            <pc:sldMk cId="87234435" sldId="357"/>
            <ac:spMk id="8" creationId="{2431DAF2-584D-64E6-E4F5-72552AB8DEF7}"/>
          </ac:spMkLst>
        </pc:spChg>
        <pc:picChg chg="add mod">
          <ac:chgData name="Callum Ball" userId="f39ed913-3702-4c19-8d7e-3c9b2232b33b" providerId="ADAL" clId="{2165B2E1-AD1F-43B6-AEFB-CA05FA2F5AD0}" dt="2025-04-16T08:44:50.160" v="1606" actId="1076"/>
          <ac:picMkLst>
            <pc:docMk/>
            <pc:sldMk cId="87234435" sldId="357"/>
            <ac:picMk id="10" creationId="{46C16DCD-FE9D-8F27-1087-ED1E1618BF8F}"/>
          </ac:picMkLst>
        </pc:picChg>
      </pc:sldChg>
      <pc:sldChg chg="addSp delSp modSp add mod">
        <pc:chgData name="Callum Ball" userId="f39ed913-3702-4c19-8d7e-3c9b2232b33b" providerId="ADAL" clId="{2165B2E1-AD1F-43B6-AEFB-CA05FA2F5AD0}" dt="2025-04-16T08:46:48.120" v="1623" actId="1076"/>
        <pc:sldMkLst>
          <pc:docMk/>
          <pc:sldMk cId="2629183605" sldId="358"/>
        </pc:sldMkLst>
        <pc:spChg chg="add del mod">
          <ac:chgData name="Callum Ball" userId="f39ed913-3702-4c19-8d7e-3c9b2232b33b" providerId="ADAL" clId="{2165B2E1-AD1F-43B6-AEFB-CA05FA2F5AD0}" dt="2025-04-16T08:46:48.120" v="1623" actId="1076"/>
          <ac:spMkLst>
            <pc:docMk/>
            <pc:sldMk cId="2629183605" sldId="358"/>
            <ac:spMk id="8" creationId="{65E4198F-FD44-5BAF-DF7E-92282E48AC00}"/>
          </ac:spMkLst>
        </pc:spChg>
        <pc:picChg chg="add mod">
          <ac:chgData name="Callum Ball" userId="f39ed913-3702-4c19-8d7e-3c9b2232b33b" providerId="ADAL" clId="{2165B2E1-AD1F-43B6-AEFB-CA05FA2F5AD0}" dt="2025-04-16T08:46:44.306" v="1622" actId="1076"/>
          <ac:picMkLst>
            <pc:docMk/>
            <pc:sldMk cId="2629183605" sldId="358"/>
            <ac:picMk id="10" creationId="{8F8E9032-AE40-5D71-3C49-FF208934FB19}"/>
          </ac:picMkLst>
        </pc:picChg>
      </pc:sldChg>
    </pc:docChg>
  </pc:docChgLst>
</pc:chgInfo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4/16/2025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7" Type="http://schemas.openxmlformats.org/officeDocument/2006/relationships/image" Target="../media/image1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jpeg"/><Relationship Id="rId3" Type="http://schemas.openxmlformats.org/officeDocument/2006/relationships/image" Target="../media/image2.svg"/><Relationship Id="rId7" Type="http://schemas.openxmlformats.org/officeDocument/2006/relationships/image" Target="../media/image1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7.jpeg"/><Relationship Id="rId5" Type="http://schemas.openxmlformats.org/officeDocument/2006/relationships/image" Target="../media/image13.png"/><Relationship Id="rId4" Type="http://schemas.openxmlformats.org/officeDocument/2006/relationships/image" Target="../media/image3.png"/><Relationship Id="rId9" Type="http://schemas.openxmlformats.org/officeDocument/2006/relationships/image" Target="../media/image20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3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png"/><Relationship Id="rId13" Type="http://schemas.openxmlformats.org/officeDocument/2006/relationships/image" Target="../media/image32.svg"/><Relationship Id="rId3" Type="http://schemas.openxmlformats.org/officeDocument/2006/relationships/image" Target="../media/image2.svg"/><Relationship Id="rId7" Type="http://schemas.openxmlformats.org/officeDocument/2006/relationships/image" Target="../media/image26.svg"/><Relationship Id="rId12" Type="http://schemas.openxmlformats.org/officeDocument/2006/relationships/image" Target="../media/image31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5.png"/><Relationship Id="rId11" Type="http://schemas.openxmlformats.org/officeDocument/2006/relationships/image" Target="../media/image30.svg"/><Relationship Id="rId5" Type="http://schemas.openxmlformats.org/officeDocument/2006/relationships/image" Target="../media/image13.png"/><Relationship Id="rId10" Type="http://schemas.openxmlformats.org/officeDocument/2006/relationships/image" Target="../media/image29.png"/><Relationship Id="rId4" Type="http://schemas.openxmlformats.org/officeDocument/2006/relationships/image" Target="../media/image3.png"/><Relationship Id="rId9" Type="http://schemas.openxmlformats.org/officeDocument/2006/relationships/image" Target="../media/image28.sv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3.jpeg"/><Relationship Id="rId5" Type="http://schemas.openxmlformats.org/officeDocument/2006/relationships/image" Target="../media/image11.png"/><Relationship Id="rId4" Type="http://schemas.openxmlformats.org/officeDocument/2006/relationships/image" Target="../media/image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jpeg"/><Relationship Id="rId5" Type="http://schemas.openxmlformats.org/officeDocument/2006/relationships/image" Target="../media/image22.jpeg"/><Relationship Id="rId4" Type="http://schemas.openxmlformats.org/officeDocument/2006/relationships/image" Target="../media/image21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5.jpeg"/><Relationship Id="rId4" Type="http://schemas.openxmlformats.org/officeDocument/2006/relationships/image" Target="../media/image22.jpe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8.jpeg"/><Relationship Id="rId5" Type="http://schemas.openxmlformats.org/officeDocument/2006/relationships/image" Target="../media/image37.jpeg"/><Relationship Id="rId4" Type="http://schemas.openxmlformats.org/officeDocument/2006/relationships/image" Target="../media/image36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bucs.org.uk/rules-and-regulations.html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3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bucs.org.uk/rules-and-regulations/general-regulations/appendices.html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0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png"/><Relationship Id="rId3" Type="http://schemas.openxmlformats.org/officeDocument/2006/relationships/image" Target="../media/image2.svg"/><Relationship Id="rId7" Type="http://schemas.openxmlformats.org/officeDocument/2006/relationships/image" Target="../media/image8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7.jpeg"/><Relationship Id="rId5" Type="http://schemas.openxmlformats.org/officeDocument/2006/relationships/image" Target="../media/image6.jpeg"/><Relationship Id="rId4" Type="http://schemas.openxmlformats.org/officeDocument/2006/relationships/image" Target="../media/image3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2.png"/><Relationship Id="rId4" Type="http://schemas.openxmlformats.org/officeDocument/2006/relationships/image" Target="../media/image3.png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4.png"/><Relationship Id="rId4" Type="http://schemas.openxmlformats.org/officeDocument/2006/relationships/image" Target="../media/image3.png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5.png"/><Relationship Id="rId4" Type="http://schemas.openxmlformats.org/officeDocument/2006/relationships/image" Target="../media/image3.png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46.jpeg"/><Relationship Id="rId4" Type="http://schemas.openxmlformats.org/officeDocument/2006/relationships/image" Target="../media/image11.png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png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7" Type="http://schemas.openxmlformats.org/officeDocument/2006/relationships/image" Target="../media/image49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8.png"/><Relationship Id="rId5" Type="http://schemas.openxmlformats.org/officeDocument/2006/relationships/image" Target="../media/image47.png"/><Relationship Id="rId4" Type="http://schemas.openxmlformats.org/officeDocument/2006/relationships/image" Target="../media/image3.pn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0.png"/><Relationship Id="rId4" Type="http://schemas.openxmlformats.org/officeDocument/2006/relationships/image" Target="../media/image3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51.png"/><Relationship Id="rId4" Type="http://schemas.openxmlformats.org/officeDocument/2006/relationships/image" Target="../media/image3.png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.png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3.png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.png"/><Relationship Id="rId5" Type="http://schemas.openxmlformats.org/officeDocument/2006/relationships/image" Target="../media/image12.jpeg"/><Relationship Id="rId4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www.bucs.org.uk/rules-and-regulations.html" TargetMode="Externa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3.png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-161304" y="7951540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12971728" y="0"/>
            <a:ext cx="5316272" cy="10287000"/>
            <a:chOff x="0" y="0"/>
            <a:chExt cx="1400170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00170" cy="2709333"/>
            </a:xfrm>
            <a:custGeom>
              <a:avLst/>
              <a:gdLst/>
              <a:ahLst/>
              <a:cxnLst/>
              <a:rect l="l" t="t" r="r" b="b"/>
              <a:pathLst>
                <a:path w="1400170" h="2709333">
                  <a:moveTo>
                    <a:pt x="0" y="0"/>
                  </a:moveTo>
                  <a:lnTo>
                    <a:pt x="1400170" y="0"/>
                  </a:lnTo>
                  <a:lnTo>
                    <a:pt x="140017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0017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855177" y="167315"/>
            <a:ext cx="4485272" cy="2858517"/>
          </a:xfrm>
          <a:custGeom>
            <a:avLst/>
            <a:gdLst/>
            <a:ahLst/>
            <a:cxnLst/>
            <a:rect l="l" t="t" r="r" b="b"/>
            <a:pathLst>
              <a:path w="4485272" h="2858517">
                <a:moveTo>
                  <a:pt x="0" y="0"/>
                </a:moveTo>
                <a:lnTo>
                  <a:pt x="4485273" y="0"/>
                </a:lnTo>
                <a:lnTo>
                  <a:pt x="4485273" y="2858517"/>
                </a:lnTo>
                <a:lnTo>
                  <a:pt x="0" y="28585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10"/>
          <p:cNvSpPr txBox="1"/>
          <p:nvPr/>
        </p:nvSpPr>
        <p:spPr>
          <a:xfrm>
            <a:off x="1028700" y="4616704"/>
            <a:ext cx="17485227" cy="384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5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0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CLUB COMMITTEE </a:t>
            </a:r>
          </a:p>
          <a:p>
            <a:pPr marL="0" marR="0" lvl="0" indent="0" algn="l" defTabSz="914400" rtl="0" eaLnBrk="1" fontAlgn="auto" latinLnBrk="0" hangingPunct="1">
              <a:lnSpc>
                <a:spcPts val="15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0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TRAINING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349934" y="3634621"/>
            <a:ext cx="11493220" cy="72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0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8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WELCOME TO</a:t>
            </a:r>
          </a:p>
        </p:txBody>
      </p:sp>
      <p:pic>
        <p:nvPicPr>
          <p:cNvPr id="13" name="Picture 12" descr="A qr code with a white background&#10;&#10;AI-generated content may be incorrect.">
            <a:extLst>
              <a:ext uri="{FF2B5EF4-FFF2-40B4-BE49-F238E27FC236}">
                <a16:creationId xmlns:a16="http://schemas.microsoft.com/office/drawing/2014/main" id="{12794985-87F8-4E05-8E77-5FEA0C284E2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5010" y="4943662"/>
            <a:ext cx="4809707" cy="4763111"/>
          </a:xfrm>
          <a:prstGeom prst="rect">
            <a:avLst/>
          </a:prstGeom>
        </p:spPr>
      </p:pic>
      <p:sp>
        <p:nvSpPr>
          <p:cNvPr id="14" name="TextBox 11">
            <a:extLst>
              <a:ext uri="{FF2B5EF4-FFF2-40B4-BE49-F238E27FC236}">
                <a16:creationId xmlns:a16="http://schemas.microsoft.com/office/drawing/2014/main" id="{A35D8BBE-2031-65C6-C7A9-EB30FE851E80}"/>
              </a:ext>
            </a:extLst>
          </p:cNvPr>
          <p:cNvSpPr txBox="1"/>
          <p:nvPr/>
        </p:nvSpPr>
        <p:spPr>
          <a:xfrm>
            <a:off x="13944600" y="4092206"/>
            <a:ext cx="11493220" cy="72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0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8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SIGN IN HERE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746322" y="368723"/>
            <a:ext cx="4432540" cy="9609844"/>
          </a:xfrm>
          <a:custGeom>
            <a:avLst/>
            <a:gdLst/>
            <a:ahLst/>
            <a:cxnLst/>
            <a:rect l="l" t="t" r="r" b="b"/>
            <a:pathLst>
              <a:path w="4432540" h="9609844">
                <a:moveTo>
                  <a:pt x="0" y="0"/>
                </a:moveTo>
                <a:lnTo>
                  <a:pt x="4432540" y="0"/>
                </a:lnTo>
                <a:lnTo>
                  <a:pt x="4432540" y="9609844"/>
                </a:lnTo>
                <a:lnTo>
                  <a:pt x="0" y="9609844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D28A97F-A38E-D43D-280C-856BC2B09AD9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6951311" y="4917901"/>
            <a:ext cx="9901237" cy="3545158"/>
          </a:xfrm>
          <a:prstGeom prst="rect">
            <a:avLst/>
          </a:prstGeom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066800" y="3596520"/>
            <a:ext cx="15925759" cy="566488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CREATE A BUCS ACCOUNT</a:t>
            </a:r>
          </a:p>
          <a:p>
            <a:pPr marL="1143000" indent="-1143000" algn="l">
              <a:lnSpc>
                <a:spcPts val="10000"/>
              </a:lnSpc>
              <a:buFont typeface="Arial" panose="020B0604020202020204" pitchFamily="34" charset="0"/>
              <a:buChar char="•"/>
            </a:pPr>
            <a:r>
              <a:rPr lang="en-US" sz="60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USE STUDENT EMAIL</a:t>
            </a:r>
          </a:p>
          <a:p>
            <a:pPr marL="1143000" indent="-1143000" algn="l">
              <a:lnSpc>
                <a:spcPts val="10000"/>
              </a:lnSpc>
              <a:buFont typeface="Arial" panose="020B0604020202020204" pitchFamily="34" charset="0"/>
              <a:buChar char="•"/>
            </a:pPr>
            <a:r>
              <a:rPr lang="en-US" sz="60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CAN USE SAME ACCOUNT BUT NEED TO JOIN MULTIPLE COMMUNITIES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655415D-19FA-44D5-85FB-199C975DD4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47086ED-AB74-1995-D27E-10CCAAA44BC4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6BF3FB73-685A-D13A-5629-2C4CA0C74A04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C14FEE4B-49BA-962B-0B8A-D7BFE02CFEA7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35B2F2CB-2145-E735-913F-CCB8CAAE78FC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EEABC8DE-D34C-2A18-E480-C08E325A0188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4F648596-2811-A02B-2CD4-4519A0116EE8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3" name="Picture 12" descr="A screenshot of a phone&#10;&#10;AI-generated content may be incorrect.">
            <a:extLst>
              <a:ext uri="{FF2B5EF4-FFF2-40B4-BE49-F238E27FC236}">
                <a16:creationId xmlns:a16="http://schemas.microsoft.com/office/drawing/2014/main" id="{38E51E0D-AC25-DDE7-5358-D2DBF75950F3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767704" y="299860"/>
            <a:ext cx="4376001" cy="9486902"/>
          </a:xfrm>
          <a:prstGeom prst="rect">
            <a:avLst/>
          </a:prstGeom>
        </p:spPr>
      </p:pic>
      <p:pic>
        <p:nvPicPr>
          <p:cNvPr id="15" name="Picture 14" descr="A screenshot of a phone&#10;&#10;AI-generated content may be incorrect.">
            <a:extLst>
              <a:ext uri="{FF2B5EF4-FFF2-40B4-BE49-F238E27FC236}">
                <a16:creationId xmlns:a16="http://schemas.microsoft.com/office/drawing/2014/main" id="{2AB90767-F5D1-F78F-594F-C205E33FFB1F}"/>
              </a:ext>
            </a:extLst>
          </p:cNvPr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93458" y="298916"/>
            <a:ext cx="4377033" cy="9489141"/>
          </a:xfrm>
          <a:prstGeom prst="rect">
            <a:avLst/>
          </a:prstGeom>
        </p:spPr>
      </p:pic>
      <p:pic>
        <p:nvPicPr>
          <p:cNvPr id="17" name="Picture 16" descr="A screenshot of a mobile application&#10;&#10;AI-generated content may be incorrect.">
            <a:extLst>
              <a:ext uri="{FF2B5EF4-FFF2-40B4-BE49-F238E27FC236}">
                <a16:creationId xmlns:a16="http://schemas.microsoft.com/office/drawing/2014/main" id="{561857FC-E115-BF47-88DC-3FEB1F660FE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36014" y="297621"/>
            <a:ext cx="4377033" cy="9489141"/>
          </a:xfrm>
          <a:prstGeom prst="rect">
            <a:avLst/>
          </a:prstGeom>
        </p:spPr>
      </p:pic>
      <p:pic>
        <p:nvPicPr>
          <p:cNvPr id="19" name="Picture 18" descr="A screenshot of a phone&#10;&#10;AI-generated content may be incorrect.">
            <a:extLst>
              <a:ext uri="{FF2B5EF4-FFF2-40B4-BE49-F238E27FC236}">
                <a16:creationId xmlns:a16="http://schemas.microsoft.com/office/drawing/2014/main" id="{15C3E325-DD58-C108-2985-72D79FD6D8FE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178" y="328995"/>
            <a:ext cx="4376000" cy="9486900"/>
          </a:xfrm>
          <a:prstGeom prst="rect">
            <a:avLst/>
          </a:prstGeom>
        </p:spPr>
      </p:pic>
      <p:sp>
        <p:nvSpPr>
          <p:cNvPr id="20" name="Oval 19">
            <a:extLst>
              <a:ext uri="{FF2B5EF4-FFF2-40B4-BE49-F238E27FC236}">
                <a16:creationId xmlns:a16="http://schemas.microsoft.com/office/drawing/2014/main" id="{F77BC35C-1110-52D3-2A64-FFDF2F6ACF50}"/>
              </a:ext>
            </a:extLst>
          </p:cNvPr>
          <p:cNvSpPr/>
          <p:nvPr/>
        </p:nvSpPr>
        <p:spPr>
          <a:xfrm>
            <a:off x="7616388" y="4838700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21" name="Oval 20">
            <a:extLst>
              <a:ext uri="{FF2B5EF4-FFF2-40B4-BE49-F238E27FC236}">
                <a16:creationId xmlns:a16="http://schemas.microsoft.com/office/drawing/2014/main" id="{72B2CB20-7FD0-E0E7-7CD1-BE7AE2EAFFEF}"/>
              </a:ext>
            </a:extLst>
          </p:cNvPr>
          <p:cNvSpPr/>
          <p:nvPr/>
        </p:nvSpPr>
        <p:spPr>
          <a:xfrm>
            <a:off x="7639540" y="6741231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077318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914400" y="4346667"/>
            <a:ext cx="17585914" cy="1936428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HOW TO JOIN THE TEAM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5BC7081-7B71-62D2-91A0-9B2FD2F1C1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C53656C-45D2-6DBF-41E7-9B3E2731545F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457DC548-26ED-9C79-2361-57D262962D80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E4A935B-04A8-ABBA-F287-25AFC36558EF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6AF5FC59-FDCD-D25D-C649-0F0756D839ED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E6E7D275-2F0C-E3EB-0B6C-6F2B25B0A217}"/>
              </a:ext>
            </a:extLst>
          </p:cNvPr>
          <p:cNvSpPr/>
          <p:nvPr/>
        </p:nvSpPr>
        <p:spPr>
          <a:xfrm>
            <a:off x="2246533" y="483995"/>
            <a:ext cx="4142882" cy="8981514"/>
          </a:xfrm>
          <a:custGeom>
            <a:avLst/>
            <a:gdLst/>
            <a:ahLst/>
            <a:cxnLst/>
            <a:rect l="l" t="t" r="r" b="b"/>
            <a:pathLst>
              <a:path w="3457082" h="7710963">
                <a:moveTo>
                  <a:pt x="0" y="0"/>
                </a:moveTo>
                <a:lnTo>
                  <a:pt x="3457082" y="0"/>
                </a:lnTo>
                <a:lnTo>
                  <a:pt x="3457082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A84B4938-5EBD-D2BD-9DED-6015517DB147}"/>
              </a:ext>
            </a:extLst>
          </p:cNvPr>
          <p:cNvSpPr/>
          <p:nvPr/>
        </p:nvSpPr>
        <p:spPr>
          <a:xfrm>
            <a:off x="10996613" y="483995"/>
            <a:ext cx="4142882" cy="8981514"/>
          </a:xfrm>
          <a:custGeom>
            <a:avLst/>
            <a:gdLst/>
            <a:ahLst/>
            <a:cxnLst/>
            <a:rect l="l" t="t" r="r" b="b"/>
            <a:pathLst>
              <a:path w="3457082" h="7710963">
                <a:moveTo>
                  <a:pt x="0" y="0"/>
                </a:moveTo>
                <a:lnTo>
                  <a:pt x="3457081" y="0"/>
                </a:lnTo>
                <a:lnTo>
                  <a:pt x="3457081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5FCC66DF-A3B4-78A9-4A1D-ACC299FC7E80}"/>
              </a:ext>
            </a:extLst>
          </p:cNvPr>
          <p:cNvSpPr/>
          <p:nvPr/>
        </p:nvSpPr>
        <p:spPr>
          <a:xfrm>
            <a:off x="12069816" y="1943100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pic>
        <p:nvPicPr>
          <p:cNvPr id="11" name="Picture 10" descr="A screenshot of a phone&#10;&#10;AI-generated content may be incorrect.">
            <a:extLst>
              <a:ext uri="{FF2B5EF4-FFF2-40B4-BE49-F238E27FC236}">
                <a16:creationId xmlns:a16="http://schemas.microsoft.com/office/drawing/2014/main" id="{B4692918-3CED-FBFE-6D7E-7E477418AC51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55985" y="483995"/>
            <a:ext cx="4142882" cy="8981514"/>
          </a:xfrm>
          <a:prstGeom prst="rect">
            <a:avLst/>
          </a:prstGeom>
        </p:spPr>
      </p:pic>
      <p:sp>
        <p:nvSpPr>
          <p:cNvPr id="12" name="Oval 11">
            <a:extLst>
              <a:ext uri="{FF2B5EF4-FFF2-40B4-BE49-F238E27FC236}">
                <a16:creationId xmlns:a16="http://schemas.microsoft.com/office/drawing/2014/main" id="{6C46B4D9-D327-22D7-D4E3-A76B4549280C}"/>
              </a:ext>
            </a:extLst>
          </p:cNvPr>
          <p:cNvSpPr/>
          <p:nvPr/>
        </p:nvSpPr>
        <p:spPr>
          <a:xfrm>
            <a:off x="8117826" y="7505700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9516709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028700" y="422551"/>
            <a:ext cx="4420127" cy="9582931"/>
          </a:xfrm>
          <a:custGeom>
            <a:avLst/>
            <a:gdLst/>
            <a:ahLst/>
            <a:cxnLst/>
            <a:rect l="l" t="t" r="r" b="b"/>
            <a:pathLst>
              <a:path w="4420127" h="9582931">
                <a:moveTo>
                  <a:pt x="0" y="0"/>
                </a:moveTo>
                <a:lnTo>
                  <a:pt x="4420127" y="0"/>
                </a:lnTo>
                <a:lnTo>
                  <a:pt x="4420127" y="9582931"/>
                </a:lnTo>
                <a:lnTo>
                  <a:pt x="0" y="9582931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11823176" y="4638616"/>
            <a:ext cx="15925759" cy="1944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MYPLAY</a:t>
            </a:r>
          </a:p>
        </p:txBody>
      </p:sp>
      <p:sp>
        <p:nvSpPr>
          <p:cNvPr id="10" name="TextBox 10"/>
          <p:cNvSpPr txBox="1"/>
          <p:nvPr/>
        </p:nvSpPr>
        <p:spPr>
          <a:xfrm>
            <a:off x="6367432" y="2922574"/>
            <a:ext cx="15925759" cy="9842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YOUR SPORT COMMUNITIES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367432" y="7257291"/>
            <a:ext cx="12399603" cy="19558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YOUR FAVOURITED TEAMS, LEAGUES, KNOCKOUTS, EVENTS AND TABLES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181120" y="3785838"/>
            <a:ext cx="15925759" cy="38728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APPLY FOR CAPTAINCY – IN SEPTEMBER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1263161" y="2477107"/>
            <a:ext cx="849201" cy="1526654"/>
          </a:xfrm>
          <a:custGeom>
            <a:avLst/>
            <a:gdLst/>
            <a:ahLst/>
            <a:cxnLst/>
            <a:rect l="l" t="t" r="r" b="b"/>
            <a:pathLst>
              <a:path w="849201" h="1526654">
                <a:moveTo>
                  <a:pt x="0" y="0"/>
                </a:moveTo>
                <a:lnTo>
                  <a:pt x="849201" y="0"/>
                </a:lnTo>
                <a:lnTo>
                  <a:pt x="849201" y="1526654"/>
                </a:lnTo>
                <a:lnTo>
                  <a:pt x="0" y="1526654"/>
                </a:lnTo>
                <a:lnTo>
                  <a:pt x="0" y="0"/>
                </a:lnTo>
                <a:close/>
              </a:path>
            </a:pathLst>
          </a:custGeom>
          <a:blipFill>
            <a:blip r:embed="rId6">
              <a:extLst>
                <a:ext uri="{96DAC541-7B7A-43D3-8B79-37D633B846F1}">
                  <asvg:svgBlip xmlns:asvg="http://schemas.microsoft.com/office/drawing/2016/SVG/main" r:embed="rId7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119053" y="4266310"/>
            <a:ext cx="1137417" cy="1557217"/>
          </a:xfrm>
          <a:custGeom>
            <a:avLst/>
            <a:gdLst/>
            <a:ahLst/>
            <a:cxnLst/>
            <a:rect l="l" t="t" r="r" b="b"/>
            <a:pathLst>
              <a:path w="1137417" h="1557217">
                <a:moveTo>
                  <a:pt x="0" y="0"/>
                </a:moveTo>
                <a:lnTo>
                  <a:pt x="1137417" y="0"/>
                </a:lnTo>
                <a:lnTo>
                  <a:pt x="1137417" y="1557217"/>
                </a:lnTo>
                <a:lnTo>
                  <a:pt x="0" y="1557217"/>
                </a:lnTo>
                <a:lnTo>
                  <a:pt x="0" y="0"/>
                </a:lnTo>
                <a:close/>
              </a:path>
            </a:pathLst>
          </a:custGeom>
          <a:blipFill>
            <a:blip r:embed="rId8">
              <a:extLst>
                <a:ext uri="{96DAC541-7B7A-43D3-8B79-37D633B846F1}">
                  <asvg:svgBlip xmlns:asvg="http://schemas.microsoft.com/office/drawing/2016/SVG/main" r:embed="rId9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1072003" y="6090227"/>
            <a:ext cx="1040359" cy="1593402"/>
          </a:xfrm>
          <a:custGeom>
            <a:avLst/>
            <a:gdLst/>
            <a:ahLst/>
            <a:cxnLst/>
            <a:rect l="l" t="t" r="r" b="b"/>
            <a:pathLst>
              <a:path w="1040359" h="1593402">
                <a:moveTo>
                  <a:pt x="0" y="0"/>
                </a:moveTo>
                <a:lnTo>
                  <a:pt x="1040359" y="0"/>
                </a:lnTo>
                <a:lnTo>
                  <a:pt x="1040359" y="1593402"/>
                </a:lnTo>
                <a:lnTo>
                  <a:pt x="0" y="1593402"/>
                </a:lnTo>
                <a:lnTo>
                  <a:pt x="0" y="0"/>
                </a:lnTo>
                <a:close/>
              </a:path>
            </a:pathLst>
          </a:custGeom>
          <a:blipFill>
            <a:blip r:embed="rId10">
              <a:extLst>
                <a:ext uri="{96DAC541-7B7A-43D3-8B79-37D633B846F1}">
                  <asvg:svgBlip xmlns:asvg="http://schemas.microsoft.com/office/drawing/2016/SVG/main" r:embed="rId11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1028700" y="7999492"/>
            <a:ext cx="1049453" cy="1721590"/>
          </a:xfrm>
          <a:custGeom>
            <a:avLst/>
            <a:gdLst/>
            <a:ahLst/>
            <a:cxnLst/>
            <a:rect l="l" t="t" r="r" b="b"/>
            <a:pathLst>
              <a:path w="1049453" h="1721590">
                <a:moveTo>
                  <a:pt x="0" y="0"/>
                </a:moveTo>
                <a:lnTo>
                  <a:pt x="1049453" y="0"/>
                </a:lnTo>
                <a:lnTo>
                  <a:pt x="1049453" y="1721590"/>
                </a:lnTo>
                <a:lnTo>
                  <a:pt x="0" y="1721590"/>
                </a:lnTo>
                <a:lnTo>
                  <a:pt x="0" y="0"/>
                </a:lnTo>
                <a:close/>
              </a:path>
            </a:pathLst>
          </a:custGeom>
          <a:blipFill>
            <a:blip r:embed="rId12">
              <a:extLst>
                <a:ext uri="{96DAC541-7B7A-43D3-8B79-37D633B846F1}">
                  <asvg:svgBlip xmlns:asvg="http://schemas.microsoft.com/office/drawing/2016/SVG/main" r:embed="rId1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3150540" y="2925393"/>
            <a:ext cx="15925759" cy="12560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94"/>
              </a:lnSpc>
            </a:pPr>
            <a:r>
              <a:rPr lang="en-US" sz="8903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JOIN SPORT COMMUNITY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3150540" y="6286500"/>
            <a:ext cx="15925759" cy="12560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94"/>
              </a:lnSpc>
            </a:pPr>
            <a:r>
              <a:rPr lang="en-US" sz="8903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WAIT FOR AILEEN TO GRANT ACCESS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3150540" y="8279873"/>
            <a:ext cx="15925759" cy="12560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94"/>
              </a:lnSpc>
            </a:pPr>
            <a:r>
              <a:rPr lang="en-US" sz="8903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LOOK FOR NOTIFICATION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3150540" y="4464505"/>
            <a:ext cx="15925759" cy="12560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9794"/>
              </a:lnSpc>
            </a:pPr>
            <a:r>
              <a:rPr lang="en-US" sz="8903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JOIN INDIVIDUAL TEAM &amp; REQUEST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D64382A-867D-A9C5-6214-150CC10CD3E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4C3830B-7A5A-67D8-C117-4FA1401FF14D}"/>
              </a:ext>
            </a:extLst>
          </p:cNvPr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8A52F51C-4E53-00D4-571C-438D278D10AE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EE716814-CCF6-21FF-6975-13A925C8FE1A}"/>
              </a:ext>
            </a:extLst>
          </p:cNvPr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5BFC9804-ADD7-8C39-5454-D15D3EBE4367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BB69943-48AD-6981-6E46-F6DDECDAC296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2B7A0DEC-D398-7764-43D5-FAE1E597C6A0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4FAE7DAD-15C8-25AA-F7A2-B1350534AAFA}"/>
              </a:ext>
            </a:extLst>
          </p:cNvPr>
          <p:cNvGrpSpPr/>
          <p:nvPr/>
        </p:nvGrpSpPr>
        <p:grpSpPr>
          <a:xfrm>
            <a:off x="1350099" y="4133912"/>
            <a:ext cx="15831916" cy="4343350"/>
            <a:chOff x="0" y="0"/>
            <a:chExt cx="4169723" cy="1143927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88E11E2B-7BB9-0098-0302-40F5179F5979}"/>
                </a:ext>
              </a:extLst>
            </p:cNvPr>
            <p:cNvSpPr/>
            <p:nvPr/>
          </p:nvSpPr>
          <p:spPr>
            <a:xfrm>
              <a:off x="0" y="0"/>
              <a:ext cx="4169723" cy="1143927"/>
            </a:xfrm>
            <a:custGeom>
              <a:avLst/>
              <a:gdLst/>
              <a:ahLst/>
              <a:cxnLst/>
              <a:rect l="l" t="t" r="r" b="b"/>
              <a:pathLst>
                <a:path w="4169723" h="1143927">
                  <a:moveTo>
                    <a:pt x="0" y="0"/>
                  </a:moveTo>
                  <a:lnTo>
                    <a:pt x="4169723" y="0"/>
                  </a:lnTo>
                  <a:lnTo>
                    <a:pt x="4169723" y="1143927"/>
                  </a:lnTo>
                  <a:lnTo>
                    <a:pt x="0" y="1143927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D4311ED8-EC3A-FE9E-01CB-3336A55D7F12}"/>
                </a:ext>
              </a:extLst>
            </p:cNvPr>
            <p:cNvSpPr txBox="1"/>
            <p:nvPr/>
          </p:nvSpPr>
          <p:spPr>
            <a:xfrm>
              <a:off x="0" y="-38100"/>
              <a:ext cx="4169723" cy="11820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Freeform 11">
            <a:extLst>
              <a:ext uri="{FF2B5EF4-FFF2-40B4-BE49-F238E27FC236}">
                <a16:creationId xmlns:a16="http://schemas.microsoft.com/office/drawing/2014/main" id="{AD319AEC-361A-729B-8492-2BA7D8214472}"/>
              </a:ext>
            </a:extLst>
          </p:cNvPr>
          <p:cNvSpPr/>
          <p:nvPr/>
        </p:nvSpPr>
        <p:spPr>
          <a:xfrm>
            <a:off x="9144000" y="804002"/>
            <a:ext cx="8038015" cy="7720066"/>
          </a:xfrm>
          <a:custGeom>
            <a:avLst/>
            <a:gdLst/>
            <a:ahLst/>
            <a:cxnLst/>
            <a:rect l="l" t="t" r="r" b="b"/>
            <a:pathLst>
              <a:path w="8038015" h="7720066">
                <a:moveTo>
                  <a:pt x="0" y="0"/>
                </a:moveTo>
                <a:lnTo>
                  <a:pt x="8038015" y="0"/>
                </a:lnTo>
                <a:lnTo>
                  <a:pt x="8038015" y="7720066"/>
                </a:lnTo>
                <a:lnTo>
                  <a:pt x="0" y="77200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9555" r="-7228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39A8B5FE-F7FD-3959-9A5C-A763B3E44EA0}"/>
              </a:ext>
            </a:extLst>
          </p:cNvPr>
          <p:cNvSpPr txBox="1"/>
          <p:nvPr/>
        </p:nvSpPr>
        <p:spPr>
          <a:xfrm>
            <a:off x="1720717" y="5117694"/>
            <a:ext cx="11752935" cy="2231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>
                <a:ln>
                  <a:noFill/>
                </a:ln>
                <a:solidFill>
                  <a:srgbClr val="1F674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TEAM SPORTS</a:t>
            </a: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31290574-F137-03AE-7BF1-CCA7F13CCDCB}"/>
              </a:ext>
            </a:extLst>
          </p:cNvPr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8739080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7316552" y="7779554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TextBox 7"/>
          <p:cNvSpPr txBox="1"/>
          <p:nvPr/>
        </p:nvSpPr>
        <p:spPr>
          <a:xfrm>
            <a:off x="1310703" y="3227278"/>
            <a:ext cx="10545792" cy="547553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61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9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We will cover:</a:t>
            </a:r>
          </a:p>
          <a:p>
            <a:pPr marL="1079489" marR="0" lvl="1" indent="-539745" algn="l" defTabSz="914400" rtl="0" eaLnBrk="1" fontAlgn="auto" latinLnBrk="0" hangingPunct="1">
              <a:lnSpc>
                <a:spcPts val="61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49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setting own &amp; approving/disputing opposition </a:t>
            </a:r>
            <a:r>
              <a:rPr kumimoji="0" lang="en-US" sz="4999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teamsheets</a:t>
            </a:r>
            <a:endParaRPr kumimoji="0" lang="en-US" sz="4999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ebas Neue Bold"/>
              <a:ea typeface="Bebas Neue Bold"/>
              <a:cs typeface="Bebas Neue Bold"/>
              <a:sym typeface="Bebas Neue Bold"/>
            </a:endParaRPr>
          </a:p>
          <a:p>
            <a:pPr marL="1079489" marR="0" lvl="1" indent="-539745" algn="l" defTabSz="914400" rtl="0" eaLnBrk="1" fontAlgn="auto" latinLnBrk="0" hangingPunct="1">
              <a:lnSpc>
                <a:spcPts val="61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49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entering scores</a:t>
            </a:r>
          </a:p>
          <a:p>
            <a:pPr marL="0" marR="0" lvl="0" indent="0" algn="l" defTabSz="914400" rtl="0" eaLnBrk="1" fontAlgn="auto" latinLnBrk="0" hangingPunct="1">
              <a:lnSpc>
                <a:spcPts val="61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999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ebas Neue Bold"/>
              <a:ea typeface="Bebas Neue Bold"/>
              <a:cs typeface="Bebas Neue Bold"/>
              <a:sym typeface="Bebas Neue Bold"/>
            </a:endParaRPr>
          </a:p>
          <a:p>
            <a:pPr marL="0" marR="0" lvl="0" indent="0" algn="l" defTabSz="914400" rtl="0" eaLnBrk="1" fontAlgn="auto" latinLnBrk="0" hangingPunct="1">
              <a:lnSpc>
                <a:spcPts val="61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999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Email </a:t>
            </a:r>
            <a:r>
              <a:rPr kumimoji="0" lang="en-US" sz="4999" b="1" i="0" u="sng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aileen</a:t>
            </a:r>
            <a:r>
              <a:rPr kumimoji="0" lang="en-US" sz="4999" b="1" i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 if you are a captain for 2025/26 AHEAD OF SEPTEMBER</a:t>
            </a:r>
          </a:p>
        </p:txBody>
      </p:sp>
      <p:sp>
        <p:nvSpPr>
          <p:cNvPr id="8" name="Freeform 8"/>
          <p:cNvSpPr/>
          <p:nvPr/>
        </p:nvSpPr>
        <p:spPr>
          <a:xfrm>
            <a:off x="195374" y="8523389"/>
            <a:ext cx="2462762" cy="1569547"/>
          </a:xfrm>
          <a:custGeom>
            <a:avLst/>
            <a:gdLst/>
            <a:ahLst/>
            <a:cxnLst/>
            <a:rect l="l" t="t" r="r" b="b"/>
            <a:pathLst>
              <a:path w="2462762" h="1569547">
                <a:moveTo>
                  <a:pt x="0" y="0"/>
                </a:moveTo>
                <a:lnTo>
                  <a:pt x="2462762" y="0"/>
                </a:lnTo>
                <a:lnTo>
                  <a:pt x="2462762" y="1569547"/>
                </a:lnTo>
                <a:lnTo>
                  <a:pt x="0" y="156954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Freeform 9"/>
          <p:cNvSpPr/>
          <p:nvPr/>
        </p:nvSpPr>
        <p:spPr>
          <a:xfrm>
            <a:off x="15954855" y="6708813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10" name="Group 10"/>
          <p:cNvGrpSpPr/>
          <p:nvPr/>
        </p:nvGrpSpPr>
        <p:grpSpPr>
          <a:xfrm rot="663225">
            <a:off x="11765781" y="5261909"/>
            <a:ext cx="6374728" cy="4455305"/>
            <a:chOff x="0" y="0"/>
            <a:chExt cx="1972658" cy="1378693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972658" cy="1378693"/>
            </a:xfrm>
            <a:custGeom>
              <a:avLst/>
              <a:gdLst/>
              <a:ahLst/>
              <a:cxnLst/>
              <a:rect l="l" t="t" r="r" b="b"/>
              <a:pathLst>
                <a:path w="1972658" h="1378693">
                  <a:moveTo>
                    <a:pt x="0" y="0"/>
                  </a:moveTo>
                  <a:lnTo>
                    <a:pt x="1972658" y="0"/>
                  </a:lnTo>
                  <a:lnTo>
                    <a:pt x="1972658" y="1378693"/>
                  </a:lnTo>
                  <a:lnTo>
                    <a:pt x="0" y="13786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38100"/>
              <a:ext cx="1972658" cy="1416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Freeform 13"/>
          <p:cNvSpPr/>
          <p:nvPr/>
        </p:nvSpPr>
        <p:spPr>
          <a:xfrm rot="-3338757">
            <a:off x="11398798" y="5137657"/>
            <a:ext cx="1700363" cy="461224"/>
          </a:xfrm>
          <a:custGeom>
            <a:avLst/>
            <a:gdLst/>
            <a:ahLst/>
            <a:cxnLst/>
            <a:rect l="l" t="t" r="r" b="b"/>
            <a:pathLst>
              <a:path w="1700363" h="461224">
                <a:moveTo>
                  <a:pt x="0" y="0"/>
                </a:moveTo>
                <a:lnTo>
                  <a:pt x="1700364" y="0"/>
                </a:lnTo>
                <a:lnTo>
                  <a:pt x="1700364" y="461224"/>
                </a:lnTo>
                <a:lnTo>
                  <a:pt x="0" y="46122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Freeform 14"/>
          <p:cNvSpPr/>
          <p:nvPr/>
        </p:nvSpPr>
        <p:spPr>
          <a:xfrm rot="-3338757">
            <a:off x="16640672" y="9862324"/>
            <a:ext cx="1700363" cy="461224"/>
          </a:xfrm>
          <a:custGeom>
            <a:avLst/>
            <a:gdLst/>
            <a:ahLst/>
            <a:cxnLst/>
            <a:rect l="l" t="t" r="r" b="b"/>
            <a:pathLst>
              <a:path w="1700363" h="461224">
                <a:moveTo>
                  <a:pt x="0" y="0"/>
                </a:moveTo>
                <a:lnTo>
                  <a:pt x="1700364" y="0"/>
                </a:lnTo>
                <a:lnTo>
                  <a:pt x="1700364" y="461224"/>
                </a:lnTo>
                <a:lnTo>
                  <a:pt x="0" y="46122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Freeform 15"/>
          <p:cNvSpPr/>
          <p:nvPr/>
        </p:nvSpPr>
        <p:spPr>
          <a:xfrm rot="718753">
            <a:off x="12023638" y="5714625"/>
            <a:ext cx="5890968" cy="3694817"/>
          </a:xfrm>
          <a:custGeom>
            <a:avLst/>
            <a:gdLst/>
            <a:ahLst/>
            <a:cxnLst/>
            <a:rect l="l" t="t" r="r" b="b"/>
            <a:pathLst>
              <a:path w="5890968" h="3694817">
                <a:moveTo>
                  <a:pt x="0" y="0"/>
                </a:moveTo>
                <a:lnTo>
                  <a:pt x="5890968" y="0"/>
                </a:lnTo>
                <a:lnTo>
                  <a:pt x="5890968" y="3694816"/>
                </a:lnTo>
                <a:lnTo>
                  <a:pt x="0" y="369481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 t="-18196" r="-9928" b="-1325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6" name="TextBox 16"/>
          <p:cNvSpPr txBox="1"/>
          <p:nvPr/>
        </p:nvSpPr>
        <p:spPr>
          <a:xfrm>
            <a:off x="876031" y="615813"/>
            <a:ext cx="17357874" cy="2477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PLAYWAZE - LEAGUES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350099" y="4133912"/>
            <a:ext cx="15831916" cy="4343350"/>
            <a:chOff x="0" y="0"/>
            <a:chExt cx="4169723" cy="114392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169723" cy="1143927"/>
            </a:xfrm>
            <a:custGeom>
              <a:avLst/>
              <a:gdLst/>
              <a:ahLst/>
              <a:cxnLst/>
              <a:rect l="l" t="t" r="r" b="b"/>
              <a:pathLst>
                <a:path w="4169723" h="1143927">
                  <a:moveTo>
                    <a:pt x="0" y="0"/>
                  </a:moveTo>
                  <a:lnTo>
                    <a:pt x="4169723" y="0"/>
                  </a:lnTo>
                  <a:lnTo>
                    <a:pt x="4169723" y="1143927"/>
                  </a:lnTo>
                  <a:lnTo>
                    <a:pt x="0" y="1143927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169723" cy="11820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Freeform 11"/>
          <p:cNvSpPr/>
          <p:nvPr/>
        </p:nvSpPr>
        <p:spPr>
          <a:xfrm>
            <a:off x="9144000" y="804002"/>
            <a:ext cx="8038015" cy="7720066"/>
          </a:xfrm>
          <a:custGeom>
            <a:avLst/>
            <a:gdLst/>
            <a:ahLst/>
            <a:cxnLst/>
            <a:rect l="l" t="t" r="r" b="b"/>
            <a:pathLst>
              <a:path w="8038015" h="7720066">
                <a:moveTo>
                  <a:pt x="0" y="0"/>
                </a:moveTo>
                <a:lnTo>
                  <a:pt x="8038015" y="0"/>
                </a:lnTo>
                <a:lnTo>
                  <a:pt x="8038015" y="7720066"/>
                </a:lnTo>
                <a:lnTo>
                  <a:pt x="0" y="77200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9555" r="-7228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720717" y="5117694"/>
            <a:ext cx="11752935" cy="2231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>
                <a:ln>
                  <a:noFill/>
                </a:ln>
                <a:solidFill>
                  <a:srgbClr val="1F674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CAPTAINS</a:t>
            </a:r>
          </a:p>
        </p:txBody>
      </p:sp>
      <p:sp>
        <p:nvSpPr>
          <p:cNvPr id="13" name="Freeform 13"/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40B796-F180-9056-1ABB-6EE667055B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73D704C-6B42-3DDA-51C4-437F07600ED4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B11BB9CE-BE3F-C114-638D-7DAC5B5607C8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8B058923-8021-D43B-DC35-16350E36CAB0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1966C40D-E241-9878-0421-9ED16F63F3C3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CC54A87A-F912-756A-2917-CBB70A7F8F10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75BB4560-3C23-5C59-703B-12F720610217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D916AB25-8DE6-AF12-B465-9E0B2A4CDAB8}"/>
              </a:ext>
            </a:extLst>
          </p:cNvPr>
          <p:cNvSpPr txBox="1"/>
          <p:nvPr/>
        </p:nvSpPr>
        <p:spPr>
          <a:xfrm>
            <a:off x="1028700" y="3286477"/>
            <a:ext cx="17585914" cy="384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HOW TO SELECT PLAYERS INTO THE SQUAD</a:t>
            </a:r>
          </a:p>
        </p:txBody>
      </p:sp>
    </p:spTree>
    <p:extLst>
      <p:ext uri="{BB962C8B-B14F-4D97-AF65-F5344CB8AC3E}">
        <p14:creationId xmlns:p14="http://schemas.microsoft.com/office/powerpoint/2010/main" val="270590826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2246533" y="483995"/>
            <a:ext cx="4142882" cy="8981514"/>
          </a:xfrm>
          <a:custGeom>
            <a:avLst/>
            <a:gdLst/>
            <a:ahLst/>
            <a:cxnLst/>
            <a:rect l="l" t="t" r="r" b="b"/>
            <a:pathLst>
              <a:path w="3457082" h="7710963">
                <a:moveTo>
                  <a:pt x="0" y="0"/>
                </a:moveTo>
                <a:lnTo>
                  <a:pt x="3457082" y="0"/>
                </a:lnTo>
                <a:lnTo>
                  <a:pt x="3457082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6587787" y="500959"/>
            <a:ext cx="4142882" cy="8981514"/>
          </a:xfrm>
          <a:custGeom>
            <a:avLst/>
            <a:gdLst/>
            <a:ahLst/>
            <a:cxnLst/>
            <a:rect l="l" t="t" r="r" b="b"/>
            <a:pathLst>
              <a:path w="3457082" h="7710963">
                <a:moveTo>
                  <a:pt x="0" y="0"/>
                </a:moveTo>
                <a:lnTo>
                  <a:pt x="3457081" y="0"/>
                </a:lnTo>
                <a:lnTo>
                  <a:pt x="3457081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pic>
        <p:nvPicPr>
          <p:cNvPr id="15" name="Picture 14" descr="A screenshot of a social media survey&#10;&#10;AI-generated content may be incorrect.">
            <a:extLst>
              <a:ext uri="{FF2B5EF4-FFF2-40B4-BE49-F238E27FC236}">
                <a16:creationId xmlns:a16="http://schemas.microsoft.com/office/drawing/2014/main" id="{21B84166-B199-2CF0-90B6-F1D8E3DBCC2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58664" y="500959"/>
            <a:ext cx="4142882" cy="8981858"/>
          </a:xfrm>
          <a:prstGeom prst="rect">
            <a:avLst/>
          </a:prstGeom>
        </p:spPr>
      </p:pic>
      <p:sp>
        <p:nvSpPr>
          <p:cNvPr id="9" name="Oval 8">
            <a:extLst>
              <a:ext uri="{FF2B5EF4-FFF2-40B4-BE49-F238E27FC236}">
                <a16:creationId xmlns:a16="http://schemas.microsoft.com/office/drawing/2014/main" id="{2BEA7597-7C21-D06E-779C-1990323BADA3}"/>
              </a:ext>
            </a:extLst>
          </p:cNvPr>
          <p:cNvSpPr/>
          <p:nvPr/>
        </p:nvSpPr>
        <p:spPr>
          <a:xfrm>
            <a:off x="7620000" y="1943100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DEAAE14A-1C32-DEE5-28DC-A8508687F55C}"/>
              </a:ext>
            </a:extLst>
          </p:cNvPr>
          <p:cNvSpPr/>
          <p:nvPr/>
        </p:nvSpPr>
        <p:spPr>
          <a:xfrm>
            <a:off x="12081532" y="2514600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0C9375A-8AA8-8AF7-7CFC-5702BA5DD1E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0B5BF147-1E93-6973-E38A-B609BFED0C98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10C3E4E4-57C0-882F-8436-F8628AB71AEF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1476D5E6-39AC-25DD-DD72-5C52705614D4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7DA767DA-CBEE-319F-4493-42219DB76EF9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06DA00DB-CE3C-E400-6C4C-D78DFAA25A28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34E6809-B012-19AE-4A6E-D46C34DD18E0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3BA99B9D-C7D2-44D1-D3F3-9B9EEA0D84E0}"/>
              </a:ext>
            </a:extLst>
          </p:cNvPr>
          <p:cNvSpPr txBox="1"/>
          <p:nvPr/>
        </p:nvSpPr>
        <p:spPr>
          <a:xfrm>
            <a:off x="1028700" y="3729871"/>
            <a:ext cx="15925759" cy="384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SUBMITTING A TEAM SHEET PRIOR TO FIXTURE</a:t>
            </a:r>
          </a:p>
        </p:txBody>
      </p:sp>
    </p:spTree>
    <p:extLst>
      <p:ext uri="{BB962C8B-B14F-4D97-AF65-F5344CB8AC3E}">
        <p14:creationId xmlns:p14="http://schemas.microsoft.com/office/powerpoint/2010/main" val="10327408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6679C9B-023B-1E52-DE90-4CE55D320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61F0E53-F1C6-1F42-C89F-3FADD47A82BD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AB39705D-1D48-C765-B27A-B2572E1DF5CD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6747EA6-A4EE-224F-0643-3D5DAD071FD2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0E9BD2F0-2BD1-87E7-3640-20BFFAF2831D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7" name="Freeform 7">
            <a:extLst>
              <a:ext uri="{FF2B5EF4-FFF2-40B4-BE49-F238E27FC236}">
                <a16:creationId xmlns:a16="http://schemas.microsoft.com/office/drawing/2014/main" id="{F4219F38-B37C-E3D3-EB50-BC90875C814B}"/>
              </a:ext>
            </a:extLst>
          </p:cNvPr>
          <p:cNvSpPr/>
          <p:nvPr/>
        </p:nvSpPr>
        <p:spPr>
          <a:xfrm>
            <a:off x="3690765" y="638996"/>
            <a:ext cx="4267200" cy="9009007"/>
          </a:xfrm>
          <a:custGeom>
            <a:avLst/>
            <a:gdLst/>
            <a:ahLst/>
            <a:cxnLst/>
            <a:rect l="l" t="t" r="r" b="b"/>
            <a:pathLst>
              <a:path w="3457082" h="7710963">
                <a:moveTo>
                  <a:pt x="0" y="0"/>
                </a:moveTo>
                <a:lnTo>
                  <a:pt x="3457081" y="0"/>
                </a:lnTo>
                <a:lnTo>
                  <a:pt x="3457081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>
            <a:extLst>
              <a:ext uri="{FF2B5EF4-FFF2-40B4-BE49-F238E27FC236}">
                <a16:creationId xmlns:a16="http://schemas.microsoft.com/office/drawing/2014/main" id="{1FCB81A2-A540-6C61-247C-560F8E3B24AD}"/>
              </a:ext>
            </a:extLst>
          </p:cNvPr>
          <p:cNvSpPr/>
          <p:nvPr/>
        </p:nvSpPr>
        <p:spPr>
          <a:xfrm>
            <a:off x="8761292" y="638996"/>
            <a:ext cx="4157835" cy="9009007"/>
          </a:xfrm>
          <a:custGeom>
            <a:avLst/>
            <a:gdLst/>
            <a:ahLst/>
            <a:cxnLst/>
            <a:rect l="l" t="t" r="r" b="b"/>
            <a:pathLst>
              <a:path w="3457082" h="7710963">
                <a:moveTo>
                  <a:pt x="0" y="0"/>
                </a:moveTo>
                <a:lnTo>
                  <a:pt x="3457082" y="0"/>
                </a:lnTo>
                <a:lnTo>
                  <a:pt x="3457082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A5B20978-B4CB-BB8C-796B-440A4FB51B81}"/>
              </a:ext>
            </a:extLst>
          </p:cNvPr>
          <p:cNvSpPr/>
          <p:nvPr/>
        </p:nvSpPr>
        <p:spPr>
          <a:xfrm>
            <a:off x="5214765" y="7581900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B64189BE-D3BB-2432-897B-C3493D3FD5B3}"/>
              </a:ext>
            </a:extLst>
          </p:cNvPr>
          <p:cNvSpPr/>
          <p:nvPr/>
        </p:nvSpPr>
        <p:spPr>
          <a:xfrm>
            <a:off x="10688664" y="2453521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4308057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789790" y="-419101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452620" y="1288018"/>
            <a:ext cx="3457082" cy="7710963"/>
          </a:xfrm>
          <a:custGeom>
            <a:avLst/>
            <a:gdLst/>
            <a:ahLst/>
            <a:cxnLst/>
            <a:rect l="l" t="t" r="r" b="b"/>
            <a:pathLst>
              <a:path w="3457082" h="7710963">
                <a:moveTo>
                  <a:pt x="0" y="0"/>
                </a:moveTo>
                <a:lnTo>
                  <a:pt x="3457082" y="0"/>
                </a:lnTo>
                <a:lnTo>
                  <a:pt x="3457082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5565010" y="1288018"/>
            <a:ext cx="3457082" cy="7710963"/>
          </a:xfrm>
          <a:custGeom>
            <a:avLst/>
            <a:gdLst/>
            <a:ahLst/>
            <a:cxnLst/>
            <a:rect l="l" t="t" r="r" b="b"/>
            <a:pathLst>
              <a:path w="3457082" h="7710963">
                <a:moveTo>
                  <a:pt x="0" y="0"/>
                </a:moveTo>
                <a:lnTo>
                  <a:pt x="3457082" y="0"/>
                </a:lnTo>
                <a:lnTo>
                  <a:pt x="3457082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9677400" y="1288018"/>
            <a:ext cx="3457082" cy="7710963"/>
          </a:xfrm>
          <a:custGeom>
            <a:avLst/>
            <a:gdLst/>
            <a:ahLst/>
            <a:cxnLst/>
            <a:rect l="l" t="t" r="r" b="b"/>
            <a:pathLst>
              <a:path w="3457082" h="7710963">
                <a:moveTo>
                  <a:pt x="0" y="0"/>
                </a:moveTo>
                <a:lnTo>
                  <a:pt x="3457082" y="0"/>
                </a:lnTo>
                <a:lnTo>
                  <a:pt x="3457082" y="7710962"/>
                </a:lnTo>
                <a:lnTo>
                  <a:pt x="0" y="7710962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Oval 8">
            <a:extLst>
              <a:ext uri="{FF2B5EF4-FFF2-40B4-BE49-F238E27FC236}">
                <a16:creationId xmlns:a16="http://schemas.microsoft.com/office/drawing/2014/main" id="{9636365C-C930-101F-3539-96C546ECCAE7}"/>
              </a:ext>
            </a:extLst>
          </p:cNvPr>
          <p:cNvSpPr/>
          <p:nvPr/>
        </p:nvSpPr>
        <p:spPr>
          <a:xfrm>
            <a:off x="8130546" y="3695699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0" name="Oval 9">
            <a:extLst>
              <a:ext uri="{FF2B5EF4-FFF2-40B4-BE49-F238E27FC236}">
                <a16:creationId xmlns:a16="http://schemas.microsoft.com/office/drawing/2014/main" id="{2F540F1D-B20C-6A3A-326A-26A4762A16FF}"/>
              </a:ext>
            </a:extLst>
          </p:cNvPr>
          <p:cNvSpPr/>
          <p:nvPr/>
        </p:nvSpPr>
        <p:spPr>
          <a:xfrm>
            <a:off x="7802892" y="7208280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E75A2483-55B9-B1D1-F217-EC5333404739}"/>
              </a:ext>
            </a:extLst>
          </p:cNvPr>
          <p:cNvSpPr/>
          <p:nvPr/>
        </p:nvSpPr>
        <p:spPr>
          <a:xfrm>
            <a:off x="11915282" y="2479588"/>
            <a:ext cx="1219200" cy="1143000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/>
          </a:p>
        </p:txBody>
      </p:sp>
      <p:sp>
        <p:nvSpPr>
          <p:cNvPr id="12" name="TextBox 8">
            <a:extLst>
              <a:ext uri="{FF2B5EF4-FFF2-40B4-BE49-F238E27FC236}">
                <a16:creationId xmlns:a16="http://schemas.microsoft.com/office/drawing/2014/main" id="{0CF46466-9CD2-749D-DD3E-01DEEA4C879C}"/>
              </a:ext>
            </a:extLst>
          </p:cNvPr>
          <p:cNvSpPr txBox="1"/>
          <p:nvPr/>
        </p:nvSpPr>
        <p:spPr>
          <a:xfrm>
            <a:off x="13537628" y="2171699"/>
            <a:ext cx="3048000" cy="3708259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0000"/>
              </a:lnSpc>
            </a:pPr>
            <a:r>
              <a:rPr lang="en-US" sz="60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SUBMIT YOUR SCORES</a:t>
            </a: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028700" y="3729871"/>
            <a:ext cx="15925759" cy="384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HOW TO SUBMIT SCORES AFTER FIXTURES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730041" y="2680929"/>
            <a:ext cx="15925759" cy="76944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1993"/>
              </a:lnSpc>
            </a:pPr>
            <a:r>
              <a:rPr lang="en-US" sz="10903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CLICK ON FIXTURE</a:t>
            </a:r>
          </a:p>
          <a:p>
            <a:pPr algn="l">
              <a:lnSpc>
                <a:spcPts val="11993"/>
              </a:lnSpc>
            </a:pPr>
            <a:r>
              <a:rPr lang="en-US" sz="10903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GO TO SCORECARD</a:t>
            </a:r>
          </a:p>
          <a:p>
            <a:pPr algn="l">
              <a:lnSpc>
                <a:spcPts val="11993"/>
              </a:lnSpc>
            </a:pPr>
            <a:r>
              <a:rPr lang="en-US" sz="10903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ENTER RESULT</a:t>
            </a:r>
          </a:p>
          <a:p>
            <a:pPr algn="l">
              <a:lnSpc>
                <a:spcPts val="11993"/>
              </a:lnSpc>
            </a:pPr>
            <a:r>
              <a:rPr lang="en-US" sz="10903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IA APPROVAL</a:t>
            </a:r>
          </a:p>
          <a:p>
            <a:pPr algn="l">
              <a:lnSpc>
                <a:spcPts val="11993"/>
              </a:lnSpc>
            </a:pPr>
            <a:r>
              <a:rPr lang="en-US" sz="10903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SUBMIT BY 11:00 NEXT DAY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BF96D42-DDD8-9122-EAF9-2E361CFA235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CC615CCA-6337-0267-418C-30B4FF82A190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32981BC-9739-FE05-4F19-A7EB61D12581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597EEF2-8194-2383-C992-0DD5A3C0CEE2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32C324BB-25B3-0475-19C3-8103ED535C50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AC25443B-9CCD-1C60-1BA1-E7BAE4812CED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0E83F72-BD82-E6CE-78FA-157AACCD673F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D11DBCCF-3992-C927-987F-F4434504F0A3}"/>
              </a:ext>
            </a:extLst>
          </p:cNvPr>
          <p:cNvSpPr txBox="1"/>
          <p:nvPr/>
        </p:nvSpPr>
        <p:spPr>
          <a:xfrm>
            <a:off x="1028700" y="3729871"/>
            <a:ext cx="15925759" cy="387285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IF SCORE INCORRECT – FINES!</a:t>
            </a:r>
          </a:p>
        </p:txBody>
      </p:sp>
    </p:spTree>
    <p:extLst>
      <p:ext uri="{BB962C8B-B14F-4D97-AF65-F5344CB8AC3E}">
        <p14:creationId xmlns:p14="http://schemas.microsoft.com/office/powerpoint/2010/main" val="733672568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96CABA4-58C7-BB93-FDC6-02C3BE0041D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45C1B172-4841-2D1A-A75A-124B1EE4FA5F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CFB2F1B0-8351-5D24-9DDD-56D32B78BE5F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DF1CD4E9-DAAD-185D-728D-F713A8C1923B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BFE2BDC7-C466-FB17-93FF-FD570BB63B62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A2F41928-C699-812F-CB6D-C6996E9C3769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010AE48F-0A3C-C719-FBB0-227A9E25B0ED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ED2CE344-BF4A-AD14-C388-0E27F76130BF}"/>
              </a:ext>
            </a:extLst>
          </p:cNvPr>
          <p:cNvSpPr txBox="1"/>
          <p:nvPr/>
        </p:nvSpPr>
        <p:spPr>
          <a:xfrm>
            <a:off x="1066800" y="2463832"/>
            <a:ext cx="15925759" cy="944027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57250" indent="-857250" algn="l">
              <a:lnSpc>
                <a:spcPts val="15072"/>
              </a:lnSpc>
              <a:buFont typeface="Arial" panose="020B0604020202020204" pitchFamily="34" charset="0"/>
              <a:buChar char="•"/>
            </a:pPr>
            <a:r>
              <a:rPr lang="en-US" sz="72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YOUR JOB TO MAKE SURE EVERYONE ON TEAM IS UNDER MEMBERSHIP PRIOR TO PLAYING IN ANY CLUB ACTIVITY</a:t>
            </a:r>
          </a:p>
          <a:p>
            <a:pPr marL="857250" indent="-857250" algn="l">
              <a:lnSpc>
                <a:spcPts val="15072"/>
              </a:lnSpc>
              <a:buFont typeface="Arial" panose="020B0604020202020204" pitchFamily="34" charset="0"/>
              <a:buChar char="•"/>
            </a:pPr>
            <a:r>
              <a:rPr lang="en-US" sz="72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BREAKING BUCS REG IF PLAYERS ARE NOT UNDER MEMBERSHIP</a:t>
            </a:r>
          </a:p>
        </p:txBody>
      </p:sp>
    </p:spTree>
    <p:extLst>
      <p:ext uri="{BB962C8B-B14F-4D97-AF65-F5344CB8AC3E}">
        <p14:creationId xmlns:p14="http://schemas.microsoft.com/office/powerpoint/2010/main" val="666069810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154642" y="6724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028700" y="3729871"/>
            <a:ext cx="15925759" cy="391132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 u="sng">
                <a:solidFill>
                  <a:srgbClr val="FFFF00"/>
                </a:solidFill>
                <a:latin typeface="Anton Italics"/>
                <a:ea typeface="Anton Italics"/>
                <a:cs typeface="Anton Italics"/>
                <a:sym typeface="Anton Italics"/>
                <a:hlinkClick r:id="rId6" tooltip="https://www.bucs.org.uk/rules-and-regulations.html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RULES AND REGS</a:t>
            </a:r>
          </a:p>
          <a:p>
            <a:pPr algn="l">
              <a:lnSpc>
                <a:spcPts val="7699"/>
              </a:lnSpc>
            </a:pPr>
            <a:endParaRPr lang="en-US" sz="6999">
              <a:solidFill>
                <a:srgbClr val="FFFFFF"/>
              </a:solidFill>
              <a:latin typeface="Anton Italics"/>
              <a:ea typeface="Anton Italics"/>
              <a:cs typeface="Anton Italics"/>
              <a:sym typeface="Anton Italics"/>
            </a:endParaRPr>
          </a:p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BUCS REG 11 . 2 - TEAMSHEETS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427384" y="4180718"/>
            <a:ext cx="15831916" cy="4343350"/>
            <a:chOff x="0" y="0"/>
            <a:chExt cx="4169723" cy="1143927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169723" cy="1143927"/>
            </a:xfrm>
            <a:custGeom>
              <a:avLst/>
              <a:gdLst/>
              <a:ahLst/>
              <a:cxnLst/>
              <a:rect l="l" t="t" r="r" b="b"/>
              <a:pathLst>
                <a:path w="4169723" h="1143927">
                  <a:moveTo>
                    <a:pt x="0" y="0"/>
                  </a:moveTo>
                  <a:lnTo>
                    <a:pt x="4169723" y="0"/>
                  </a:lnTo>
                  <a:lnTo>
                    <a:pt x="4169723" y="1143927"/>
                  </a:lnTo>
                  <a:lnTo>
                    <a:pt x="0" y="1143927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169723" cy="11820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Freeform 11"/>
          <p:cNvSpPr/>
          <p:nvPr/>
        </p:nvSpPr>
        <p:spPr>
          <a:xfrm>
            <a:off x="9144000" y="804002"/>
            <a:ext cx="8038015" cy="7720066"/>
          </a:xfrm>
          <a:custGeom>
            <a:avLst/>
            <a:gdLst/>
            <a:ahLst/>
            <a:cxnLst/>
            <a:rect l="l" t="t" r="r" b="b"/>
            <a:pathLst>
              <a:path w="8038015" h="7720066">
                <a:moveTo>
                  <a:pt x="0" y="0"/>
                </a:moveTo>
                <a:lnTo>
                  <a:pt x="8038015" y="0"/>
                </a:lnTo>
                <a:lnTo>
                  <a:pt x="8038015" y="7720066"/>
                </a:lnTo>
                <a:lnTo>
                  <a:pt x="0" y="77200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9555" r="-7228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2"/>
          <p:cNvSpPr txBox="1"/>
          <p:nvPr/>
        </p:nvSpPr>
        <p:spPr>
          <a:xfrm>
            <a:off x="1427384" y="2115408"/>
            <a:ext cx="10028688" cy="1945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50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HOUSEKEEPING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427384" y="4247368"/>
            <a:ext cx="10781305" cy="4019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1079501" marR="0" lvl="1" indent="-539750" algn="l" defTabSz="914400" rtl="0" eaLnBrk="1" fontAlgn="auto" latinLnBrk="0" hangingPunct="1">
              <a:lnSpc>
                <a:spcPts val="7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>
                <a:ln>
                  <a:noFill/>
                </a:ln>
                <a:solidFill>
                  <a:srgbClr val="006938">
                    <a:alpha val="80000"/>
                  </a:srgbClr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Take pictures of important slides</a:t>
            </a:r>
          </a:p>
          <a:p>
            <a:pPr marL="1079501" marR="0" lvl="1" indent="-539750" algn="l" defTabSz="914400" rtl="0" eaLnBrk="1" fontAlgn="auto" latinLnBrk="0" hangingPunct="1">
              <a:lnSpc>
                <a:spcPts val="7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>
                <a:ln>
                  <a:noFill/>
                </a:ln>
                <a:solidFill>
                  <a:srgbClr val="006938">
                    <a:alpha val="80000"/>
                  </a:srgbClr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Leave if you need to</a:t>
            </a:r>
          </a:p>
          <a:p>
            <a:pPr marL="1079501" marR="0" lvl="1" indent="-539750" algn="l" defTabSz="914400" rtl="0" eaLnBrk="1" fontAlgn="auto" latinLnBrk="0" hangingPunct="1">
              <a:lnSpc>
                <a:spcPts val="7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>
                <a:ln>
                  <a:noFill/>
                </a:ln>
                <a:solidFill>
                  <a:srgbClr val="006938">
                    <a:alpha val="80000"/>
                  </a:srgbClr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Please ask questions if you have any! </a:t>
            </a:r>
          </a:p>
          <a:p>
            <a:pPr marL="1079501" marR="0" lvl="1" indent="-539750" algn="l" defTabSz="914400" rtl="0" eaLnBrk="1" fontAlgn="auto" latinLnBrk="0" hangingPunct="1">
              <a:lnSpc>
                <a:spcPts val="795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5000" b="1" i="0" u="none" strike="noStrike" kern="1200" cap="none" spc="0" normalizeH="0" baseline="0" noProof="0">
                <a:ln>
                  <a:noFill/>
                </a:ln>
                <a:solidFill>
                  <a:srgbClr val="006938">
                    <a:alpha val="80000"/>
                  </a:srgbClr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No fire alarms planned.. </a:t>
            </a:r>
          </a:p>
        </p:txBody>
      </p:sp>
      <p:sp>
        <p:nvSpPr>
          <p:cNvPr id="14" name="Freeform 14"/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028700" y="3729871"/>
            <a:ext cx="15925759" cy="48603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MUST APPROVE/DISPUTE OPPOSITION TEAM SHEET</a:t>
            </a:r>
          </a:p>
          <a:p>
            <a:pPr algn="l">
              <a:lnSpc>
                <a:spcPts val="7699"/>
              </a:lnSpc>
            </a:pPr>
            <a:r>
              <a:rPr lang="en-US" sz="6999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TAB ON FIXTURE WILL APPEAR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1896994-304F-64F7-0B9F-A001FEA0291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BE0B921-4F34-22C5-5D91-B4D9893C8F08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0D366E26-F623-792B-D545-CA979A49E7D8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B1A3354A-3F80-C61F-DE64-BA3C6013BE40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9E611B30-0A9F-37E5-2B9C-CAD322D1D93B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20990E37-E32A-CE63-B09B-F046AC677AF4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F0CBA96E-E853-6897-4F80-56BEAC2F476D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A841DFD2-794D-C608-1EB6-B967D3B5FCBB}"/>
              </a:ext>
            </a:extLst>
          </p:cNvPr>
          <p:cNvSpPr txBox="1"/>
          <p:nvPr/>
        </p:nvSpPr>
        <p:spPr>
          <a:xfrm>
            <a:off x="1066800" y="3314700"/>
            <a:ext cx="15925759" cy="3711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FOOTBALL – SSS TEAM SHEETS </a:t>
            </a:r>
          </a:p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PAPER + ONLINE</a:t>
            </a:r>
          </a:p>
        </p:txBody>
      </p:sp>
    </p:spTree>
    <p:extLst>
      <p:ext uri="{BB962C8B-B14F-4D97-AF65-F5344CB8AC3E}">
        <p14:creationId xmlns:p14="http://schemas.microsoft.com/office/powerpoint/2010/main" val="251413341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7E580D-CA1A-8E30-2552-81C948837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880C69F-6764-64BC-3084-14E4020495DF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71D6607C-D7FA-7B8C-A7D7-DFD48F8E451B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2D50FAE5-113F-C789-863F-56B54B694082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76110C90-35F7-63CC-62C8-016F69FB2B09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42372DFE-B52E-A6C3-7E18-18803045CE62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6068B691-5859-E91F-D24A-96A358CACE56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0EBA3859-9578-3A07-76EA-D0F657D791F7}"/>
              </a:ext>
            </a:extLst>
          </p:cNvPr>
          <p:cNvSpPr txBox="1"/>
          <p:nvPr/>
        </p:nvSpPr>
        <p:spPr>
          <a:xfrm>
            <a:off x="1066800" y="3314700"/>
            <a:ext cx="15925759" cy="3711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MAKE SURE BUCS TEAM SHEETS MATCH SOCIAL MEDIA POSTS!</a:t>
            </a:r>
          </a:p>
        </p:txBody>
      </p:sp>
    </p:spTree>
    <p:extLst>
      <p:ext uri="{BB962C8B-B14F-4D97-AF65-F5344CB8AC3E}">
        <p14:creationId xmlns:p14="http://schemas.microsoft.com/office/powerpoint/2010/main" val="2583393909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066800" y="3314700"/>
            <a:ext cx="15925759" cy="5809283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ANY ISSUES WITH BUCS TEAM SHEETS CONTACT BUCS SUPPORT VIA APP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DB63404C-9857-4D14-F073-6ACEBAB04DE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87F12EF-3966-6BCD-B46A-810C3F55AA44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DFDB8A31-7992-C525-7CC1-8A8A5E48E166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7894DFE7-2655-D095-2895-F302C7B2B7BA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D7F65938-EC5C-70C2-C6EC-FF1907E0DD4B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4846FE37-057C-DEEF-3145-6A6A90E2A3B2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C6C51C7C-16A4-F39E-653D-E44AA6862ADF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2431DAF2-584D-64E6-E4F5-72552AB8DEF7}"/>
              </a:ext>
            </a:extLst>
          </p:cNvPr>
          <p:cNvSpPr txBox="1"/>
          <p:nvPr/>
        </p:nvSpPr>
        <p:spPr>
          <a:xfrm>
            <a:off x="990600" y="2558799"/>
            <a:ext cx="15925759" cy="371172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00"/>
                </a:solidFill>
                <a:latin typeface="Anton Italics"/>
                <a:ea typeface="Anton Italics"/>
                <a:cs typeface="Anton Italics"/>
                <a:sym typeface="Anton Itali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MATCH OFFICIALS REQUIREMENTS</a:t>
            </a:r>
          </a:p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00"/>
                </a:solidFill>
                <a:latin typeface="Anton Italics"/>
                <a:ea typeface="Anton Italics"/>
                <a:cs typeface="Anton Italics"/>
                <a:sym typeface="Anton Italics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BUCS APPENDIX 5</a:t>
            </a:r>
            <a:endParaRPr lang="en-US" sz="9600">
              <a:solidFill>
                <a:srgbClr val="FFFF00"/>
              </a:solidFill>
              <a:latin typeface="Anton Italics"/>
              <a:ea typeface="Anton Italics"/>
              <a:cs typeface="Anton Italics"/>
              <a:sym typeface="Anton Italics"/>
            </a:endParaRP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46C16DCD-FE9D-8F27-1087-ED1E1618BF8F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4648200" y="6567845"/>
            <a:ext cx="13115884" cy="3417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234435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6FBDD65A-34B3-D85B-04DA-87740D8AFA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E6756CD-387F-87AC-BA02-6AA62FEDEAF6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176D043F-6809-4C7D-ADD1-1190575847F5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5051B0F-31E9-D36F-E203-316682DF3F9B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45BABBB5-A75B-1267-20BD-9A412A29B35A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99951ED7-07C2-2E0E-D68E-F8233C9DE144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A71A97EB-E705-E918-6A87-BDED4196C5CC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BC2C8C9C-487F-E5E2-D690-E48971F2F0ED}"/>
              </a:ext>
            </a:extLst>
          </p:cNvPr>
          <p:cNvSpPr txBox="1"/>
          <p:nvPr/>
        </p:nvSpPr>
        <p:spPr>
          <a:xfrm>
            <a:off x="753711" y="2400300"/>
            <a:ext cx="16497280" cy="948253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PLAYING UNDER PROTEST</a:t>
            </a:r>
          </a:p>
          <a:p>
            <a:pPr marL="1143000" indent="-1143000" algn="l">
              <a:lnSpc>
                <a:spcPts val="7500"/>
              </a:lnSpc>
              <a:buFont typeface="Arial" panose="020B0604020202020204" pitchFamily="34" charset="0"/>
              <a:buChar char="•"/>
            </a:pPr>
            <a:r>
              <a:rPr lang="en-US" sz="54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MAKE SURE YOU HAVE PAPER COPY</a:t>
            </a:r>
          </a:p>
          <a:p>
            <a:pPr marL="1143000" indent="-1143000" algn="l">
              <a:lnSpc>
                <a:spcPts val="7500"/>
              </a:lnSpc>
              <a:buFont typeface="Arial" panose="020B0604020202020204" pitchFamily="34" charset="0"/>
              <a:buChar char="•"/>
            </a:pPr>
            <a:r>
              <a:rPr lang="en-US" sz="54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HAVE BROKEN REG TO HAND</a:t>
            </a:r>
          </a:p>
          <a:p>
            <a:pPr marL="1143000" indent="-1143000" algn="l">
              <a:lnSpc>
                <a:spcPts val="7500"/>
              </a:lnSpc>
              <a:buFont typeface="Arial" panose="020B0604020202020204" pitchFamily="34" charset="0"/>
              <a:buChar char="•"/>
            </a:pPr>
            <a:r>
              <a:rPr lang="en-US" sz="54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CONTACT SU IF YOU WISH TO PROGRESS</a:t>
            </a:r>
          </a:p>
          <a:p>
            <a:pPr marL="1143000" indent="-1143000" algn="l">
              <a:lnSpc>
                <a:spcPts val="7500"/>
              </a:lnSpc>
              <a:buFont typeface="Arial" panose="020B0604020202020204" pitchFamily="34" charset="0"/>
              <a:buChar char="•"/>
            </a:pPr>
            <a:r>
              <a:rPr lang="en-US" sz="54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IF COMPLAINT IS FOR INELIGIBLE PLAYERS, YOU CAN ID CHECK</a:t>
            </a:r>
          </a:p>
          <a:p>
            <a:pPr marL="1143000" indent="-1143000" algn="l">
              <a:lnSpc>
                <a:spcPts val="7500"/>
              </a:lnSpc>
              <a:buFont typeface="Arial" panose="020B0604020202020204" pitchFamily="34" charset="0"/>
              <a:buChar char="•"/>
            </a:pPr>
            <a:r>
              <a:rPr lang="en-US" sz="54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INFORM REFEREE AND GET SIGNATURE FROM OPPOSITION CAPTAIN</a:t>
            </a:r>
          </a:p>
          <a:p>
            <a:pPr algn="l">
              <a:lnSpc>
                <a:spcPts val="15072"/>
              </a:lnSpc>
            </a:pPr>
            <a:endParaRPr lang="en-US" sz="9600">
              <a:solidFill>
                <a:srgbClr val="FFFFFF"/>
              </a:solidFill>
              <a:latin typeface="Anton Italics"/>
              <a:ea typeface="Anton Italics"/>
              <a:cs typeface="Anton Italics"/>
              <a:sym typeface="Anton Italics"/>
            </a:endParaRPr>
          </a:p>
        </p:txBody>
      </p:sp>
    </p:spTree>
    <p:extLst>
      <p:ext uri="{BB962C8B-B14F-4D97-AF65-F5344CB8AC3E}">
        <p14:creationId xmlns:p14="http://schemas.microsoft.com/office/powerpoint/2010/main" val="1362930805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937DFA96-1D45-6105-BDBF-BCAE3DA2016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A340368-4631-867F-BD25-F24824664CB7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6102242E-5495-9BCC-81E7-9DE22C686239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58F089B0-5083-CC6D-C244-FCD0EEFD0972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614330F9-DE0B-8A95-95B6-05DDAA29832C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3BE3091D-CFEA-2B23-7ADD-929BD8D64210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6F87335C-20F4-30DA-81C6-B4C6620B66B7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65E4198F-FD44-5BAF-DF7E-92282E48AC00}"/>
              </a:ext>
            </a:extLst>
          </p:cNvPr>
          <p:cNvSpPr txBox="1"/>
          <p:nvPr/>
        </p:nvSpPr>
        <p:spPr>
          <a:xfrm>
            <a:off x="762000" y="4838700"/>
            <a:ext cx="16497280" cy="177529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PLAYING UNDER PROTEST</a:t>
            </a:r>
          </a:p>
        </p:txBody>
      </p:sp>
      <p:pic>
        <p:nvPicPr>
          <p:cNvPr id="10" name="Picture 9">
            <a:extLst>
              <a:ext uri="{FF2B5EF4-FFF2-40B4-BE49-F238E27FC236}">
                <a16:creationId xmlns:a16="http://schemas.microsoft.com/office/drawing/2014/main" id="{8F8E9032-AE40-5D71-3C49-FF208934FB19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2046374" y="3035356"/>
            <a:ext cx="5847907" cy="67583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291836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29C041-7CE4-FE37-17F4-8DC3EFC2FA0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F60E91FF-FF20-5B66-1F06-AE0591CB6927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D24ED0B3-AAC2-4A8A-8235-65FEE15C542A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C76C6DC4-2881-7F4D-F735-01FD816024DB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231C8901-2AB9-6DFE-BDA6-2E0EA24AE803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6AB81917-16A7-3407-17F0-FB9C4E87DAF2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EADCFE1A-DAAE-D3E2-E990-E7198BDD4C55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B8130529-4E41-50C8-E5EB-0B416A1B030F}"/>
              </a:ext>
            </a:extLst>
          </p:cNvPr>
          <p:cNvSpPr txBox="1"/>
          <p:nvPr/>
        </p:nvSpPr>
        <p:spPr>
          <a:xfrm>
            <a:off x="1066800" y="3314700"/>
            <a:ext cx="15925759" cy="952100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APPEALS</a:t>
            </a:r>
          </a:p>
          <a:p>
            <a:pPr marL="1143000" indent="-1143000" algn="l">
              <a:lnSpc>
                <a:spcPts val="15072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BY 12:00 FOLLOWING DAY</a:t>
            </a:r>
          </a:p>
          <a:p>
            <a:pPr marL="1143000" indent="-1143000" algn="l">
              <a:lnSpc>
                <a:spcPts val="15072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COMPLETED P.U.P. WITH SIGNATURES </a:t>
            </a:r>
          </a:p>
          <a:p>
            <a:pPr algn="l">
              <a:lnSpc>
                <a:spcPts val="15072"/>
              </a:lnSpc>
            </a:pPr>
            <a:endParaRPr lang="en-US" sz="9600">
              <a:solidFill>
                <a:srgbClr val="FFFFFF"/>
              </a:solidFill>
              <a:latin typeface="Anton Italics"/>
              <a:ea typeface="Anton Italics"/>
              <a:cs typeface="Anton Italics"/>
              <a:sym typeface="Anton Italics"/>
            </a:endParaRPr>
          </a:p>
          <a:p>
            <a:pPr algn="l">
              <a:lnSpc>
                <a:spcPts val="15072"/>
              </a:lnSpc>
            </a:pPr>
            <a:endParaRPr lang="en-US" sz="9600">
              <a:solidFill>
                <a:srgbClr val="FFFFFF"/>
              </a:solidFill>
              <a:latin typeface="Anton Italics"/>
              <a:ea typeface="Anton Italics"/>
              <a:cs typeface="Anton Italics"/>
              <a:sym typeface="Anton Italics"/>
            </a:endParaRPr>
          </a:p>
        </p:txBody>
      </p:sp>
    </p:spTree>
    <p:extLst>
      <p:ext uri="{BB962C8B-B14F-4D97-AF65-F5344CB8AC3E}">
        <p14:creationId xmlns:p14="http://schemas.microsoft.com/office/powerpoint/2010/main" val="341107410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5CCA164-4430-94C1-BF99-B1AF6ACA40B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B1B1F8F-8E03-A98E-CD52-7109948F493A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08805F30-92C5-9E84-58CE-963DFE49953D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C1E69556-85DD-350F-734E-4BD0383E8605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20007603-62AE-5EBC-F585-AA660BB393E3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3489ED0F-7A08-32C4-933B-DECB3F7E0230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2BF9001-509D-E10A-3801-6AB939AB67C6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F66C4E96-42B6-A6CA-78B6-8ECD85F7454C}"/>
              </a:ext>
            </a:extLst>
          </p:cNvPr>
          <p:cNvSpPr txBox="1"/>
          <p:nvPr/>
        </p:nvSpPr>
        <p:spPr>
          <a:xfrm>
            <a:off x="1066800" y="3314700"/>
            <a:ext cx="16459200" cy="9495356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DEALING WITH APPEALS</a:t>
            </a:r>
          </a:p>
          <a:p>
            <a:pPr marL="1143000" indent="-1143000" algn="l">
              <a:lnSpc>
                <a:spcPts val="10000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HIGH IMPORTANCE EMAIL, BOOK IN TIME WITH SU</a:t>
            </a:r>
          </a:p>
          <a:p>
            <a:pPr marL="1143000" indent="-1143000" algn="l">
              <a:lnSpc>
                <a:spcPts val="10000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SEND US ALL SUPPORTING EVIDENCE – PHOTOS, VIDEOS, VEO FOOTAGE</a:t>
            </a:r>
          </a:p>
          <a:p>
            <a:pPr algn="l">
              <a:lnSpc>
                <a:spcPts val="15072"/>
              </a:lnSpc>
            </a:pPr>
            <a:endParaRPr lang="en-US" sz="9600">
              <a:solidFill>
                <a:srgbClr val="FFFFFF"/>
              </a:solidFill>
              <a:latin typeface="Anton Italics"/>
              <a:ea typeface="Anton Italics"/>
              <a:cs typeface="Anton Italics"/>
              <a:sym typeface="Anton Italics"/>
            </a:endParaRPr>
          </a:p>
          <a:p>
            <a:pPr algn="l">
              <a:lnSpc>
                <a:spcPts val="15072"/>
              </a:lnSpc>
            </a:pPr>
            <a:endParaRPr lang="en-US" sz="9600">
              <a:solidFill>
                <a:srgbClr val="FFFFFF"/>
              </a:solidFill>
              <a:latin typeface="Anton Italics"/>
              <a:ea typeface="Anton Italics"/>
              <a:cs typeface="Anton Italics"/>
              <a:sym typeface="Anton Italics"/>
            </a:endParaRPr>
          </a:p>
        </p:txBody>
      </p:sp>
    </p:spTree>
    <p:extLst>
      <p:ext uri="{BB962C8B-B14F-4D97-AF65-F5344CB8AC3E}">
        <p14:creationId xmlns:p14="http://schemas.microsoft.com/office/powerpoint/2010/main" val="137609944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Freeform 8"/>
          <p:cNvSpPr/>
          <p:nvPr/>
        </p:nvSpPr>
        <p:spPr>
          <a:xfrm>
            <a:off x="777724" y="305416"/>
            <a:ext cx="4797428" cy="9676168"/>
          </a:xfrm>
          <a:custGeom>
            <a:avLst/>
            <a:gdLst/>
            <a:ahLst/>
            <a:cxnLst/>
            <a:rect l="l" t="t" r="r" b="b"/>
            <a:pathLst>
              <a:path w="4797428" h="9676168">
                <a:moveTo>
                  <a:pt x="0" y="0"/>
                </a:moveTo>
                <a:lnTo>
                  <a:pt x="4797428" y="0"/>
                </a:lnTo>
                <a:lnTo>
                  <a:pt x="4797428" y="9676168"/>
                </a:lnTo>
                <a:lnTo>
                  <a:pt x="0" y="9676168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9" name="TextBox 9"/>
          <p:cNvSpPr txBox="1"/>
          <p:nvPr/>
        </p:nvSpPr>
        <p:spPr>
          <a:xfrm>
            <a:off x="5829002" y="3653671"/>
            <a:ext cx="12458998" cy="553997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7150"/>
              </a:lnSpc>
            </a:pPr>
            <a:r>
              <a:rPr lang="en-US" sz="65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NO TEAMSHEET = BUCS FINE</a:t>
            </a:r>
          </a:p>
          <a:p>
            <a:pPr algn="l">
              <a:lnSpc>
                <a:spcPts val="7150"/>
              </a:lnSpc>
            </a:pPr>
            <a:r>
              <a:rPr lang="en-US" sz="65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CAN REQUEST OPPO IDENTIFICATION</a:t>
            </a:r>
          </a:p>
          <a:p>
            <a:pPr algn="l">
              <a:lnSpc>
                <a:spcPts val="7150"/>
              </a:lnSpc>
            </a:pPr>
            <a:r>
              <a:rPr lang="en-US" sz="65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COMPLETE ON APP - DIGITAL TIMESTAMP</a:t>
            </a:r>
          </a:p>
          <a:p>
            <a:pPr algn="l">
              <a:lnSpc>
                <a:spcPts val="7150"/>
              </a:lnSpc>
            </a:pPr>
            <a:r>
              <a:rPr lang="en-US" sz="65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IF NO SIGNAL, COMPLETE ON PAPER</a:t>
            </a:r>
          </a:p>
          <a:p>
            <a:pPr algn="l">
              <a:lnSpc>
                <a:spcPts val="7150"/>
              </a:lnSpc>
            </a:pPr>
            <a:r>
              <a:rPr lang="en-US" sz="65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PLAYING UNDER PROTEST - CONTACT US!</a:t>
            </a:r>
          </a:p>
          <a:p>
            <a:pPr algn="l">
              <a:lnSpc>
                <a:spcPts val="7150"/>
              </a:lnSpc>
            </a:pPr>
            <a:r>
              <a:rPr lang="en-US" sz="65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PUP ONLY ON PAPER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7" name="Group 7"/>
          <p:cNvGrpSpPr/>
          <p:nvPr/>
        </p:nvGrpSpPr>
        <p:grpSpPr>
          <a:xfrm>
            <a:off x="2668321" y="4040741"/>
            <a:ext cx="2703469" cy="3249459"/>
            <a:chOff x="0" y="0"/>
            <a:chExt cx="600148" cy="721354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600148" cy="721354"/>
            </a:xfrm>
            <a:custGeom>
              <a:avLst/>
              <a:gdLst/>
              <a:ahLst/>
              <a:cxnLst/>
              <a:rect l="l" t="t" r="r" b="b"/>
              <a:pathLst>
                <a:path w="600148" h="721354">
                  <a:moveTo>
                    <a:pt x="0" y="0"/>
                  </a:moveTo>
                  <a:lnTo>
                    <a:pt x="600148" y="0"/>
                  </a:lnTo>
                  <a:lnTo>
                    <a:pt x="600148" y="721354"/>
                  </a:lnTo>
                  <a:lnTo>
                    <a:pt x="0" y="721354"/>
                  </a:lnTo>
                  <a:close/>
                </a:path>
              </a:pathLst>
            </a:custGeom>
            <a:blipFill>
              <a:blip r:embed="rId5"/>
              <a:stretch>
                <a:fillRect l="-9819" t="-20783" r="-4909" b="-6486"/>
              </a:stretch>
            </a:blipFill>
            <a:ln w="762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9" name="Group 9"/>
          <p:cNvGrpSpPr/>
          <p:nvPr/>
        </p:nvGrpSpPr>
        <p:grpSpPr>
          <a:xfrm>
            <a:off x="7732983" y="4040741"/>
            <a:ext cx="2703469" cy="3249459"/>
            <a:chOff x="0" y="0"/>
            <a:chExt cx="600148" cy="721354"/>
          </a:xfrm>
        </p:grpSpPr>
        <p:sp>
          <p:nvSpPr>
            <p:cNvPr id="10" name="Freeform 10"/>
            <p:cNvSpPr/>
            <p:nvPr/>
          </p:nvSpPr>
          <p:spPr>
            <a:xfrm>
              <a:off x="0" y="0"/>
              <a:ext cx="600148" cy="721354"/>
            </a:xfrm>
            <a:custGeom>
              <a:avLst/>
              <a:gdLst/>
              <a:ahLst/>
              <a:cxnLst/>
              <a:rect l="l" t="t" r="r" b="b"/>
              <a:pathLst>
                <a:path w="600148" h="721354">
                  <a:moveTo>
                    <a:pt x="0" y="0"/>
                  </a:moveTo>
                  <a:lnTo>
                    <a:pt x="600148" y="0"/>
                  </a:lnTo>
                  <a:lnTo>
                    <a:pt x="600148" y="721354"/>
                  </a:lnTo>
                  <a:lnTo>
                    <a:pt x="0" y="721354"/>
                  </a:lnTo>
                  <a:close/>
                </a:path>
              </a:pathLst>
            </a:custGeom>
            <a:blipFill>
              <a:blip r:embed="rId6"/>
              <a:stretch>
                <a:fillRect l="-1207" t="-10216" r="-3085" b="-5476"/>
              </a:stretch>
            </a:blipFill>
            <a:ln w="762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1" name="Group 11"/>
          <p:cNvGrpSpPr/>
          <p:nvPr/>
        </p:nvGrpSpPr>
        <p:grpSpPr>
          <a:xfrm>
            <a:off x="12797645" y="4040741"/>
            <a:ext cx="2703469" cy="3249459"/>
            <a:chOff x="0" y="0"/>
            <a:chExt cx="600148" cy="721354"/>
          </a:xfrm>
        </p:grpSpPr>
        <p:sp>
          <p:nvSpPr>
            <p:cNvPr id="12" name="Freeform 12"/>
            <p:cNvSpPr/>
            <p:nvPr/>
          </p:nvSpPr>
          <p:spPr>
            <a:xfrm>
              <a:off x="0" y="0"/>
              <a:ext cx="600148" cy="721354"/>
            </a:xfrm>
            <a:custGeom>
              <a:avLst/>
              <a:gdLst/>
              <a:ahLst/>
              <a:cxnLst/>
              <a:rect l="l" t="t" r="r" b="b"/>
              <a:pathLst>
                <a:path w="600148" h="721354">
                  <a:moveTo>
                    <a:pt x="0" y="0"/>
                  </a:moveTo>
                  <a:lnTo>
                    <a:pt x="600148" y="0"/>
                  </a:lnTo>
                  <a:lnTo>
                    <a:pt x="600148" y="721354"/>
                  </a:lnTo>
                  <a:lnTo>
                    <a:pt x="0" y="721354"/>
                  </a:lnTo>
                  <a:close/>
                </a:path>
              </a:pathLst>
            </a:custGeom>
            <a:blipFill>
              <a:blip r:embed="rId7"/>
              <a:stretch>
                <a:fillRect l="-9819" t="-19476" r="-11096" b="-14656"/>
              </a:stretch>
            </a:blipFill>
            <a:ln w="76200" cap="sq">
              <a:solidFill>
                <a:srgbClr val="FFFFFF"/>
              </a:solidFill>
              <a:prstDash val="solid"/>
              <a:miter/>
            </a:ln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3" name="TextBox 13"/>
          <p:cNvSpPr txBox="1"/>
          <p:nvPr/>
        </p:nvSpPr>
        <p:spPr>
          <a:xfrm>
            <a:off x="872360" y="632975"/>
            <a:ext cx="17021920" cy="19456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507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YOUR SPORTS UNION 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6665814" y="2874949"/>
            <a:ext cx="4837807" cy="1116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Callum ball</a:t>
            </a:r>
          </a:p>
          <a:p>
            <a:pPr marL="0" marR="0" lvl="0" indent="0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sport development coordinator</a:t>
            </a:r>
          </a:p>
        </p:txBody>
      </p:sp>
      <p:sp>
        <p:nvSpPr>
          <p:cNvPr id="15" name="TextBox 15"/>
          <p:cNvSpPr txBox="1"/>
          <p:nvPr/>
        </p:nvSpPr>
        <p:spPr>
          <a:xfrm>
            <a:off x="2668321" y="2874949"/>
            <a:ext cx="2571601" cy="1116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Laura shaw</a:t>
            </a:r>
          </a:p>
          <a:p>
            <a:pPr marL="0" marR="0" lvl="0" indent="0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sports president</a:t>
            </a:r>
          </a:p>
        </p:txBody>
      </p:sp>
      <p:sp>
        <p:nvSpPr>
          <p:cNvPr id="16" name="TextBox 16"/>
          <p:cNvSpPr txBox="1"/>
          <p:nvPr/>
        </p:nvSpPr>
        <p:spPr>
          <a:xfrm>
            <a:off x="12083008" y="2874949"/>
            <a:ext cx="4185047" cy="11163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67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2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aileen ferguson</a:t>
            </a:r>
          </a:p>
          <a:p>
            <a:pPr marL="0" marR="0" lvl="0" indent="0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sports union administrator</a:t>
            </a:r>
          </a:p>
        </p:txBody>
      </p:sp>
      <p:sp>
        <p:nvSpPr>
          <p:cNvPr id="17" name="TextBox 17"/>
          <p:cNvSpPr txBox="1"/>
          <p:nvPr/>
        </p:nvSpPr>
        <p:spPr>
          <a:xfrm>
            <a:off x="2315703" y="7575949"/>
            <a:ext cx="3056088" cy="200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CLUB MARK</a:t>
            </a:r>
          </a:p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kit</a:t>
            </a:r>
          </a:p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collaboration</a:t>
            </a:r>
          </a:p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engagement</a:t>
            </a:r>
          </a:p>
        </p:txBody>
      </p:sp>
      <p:sp>
        <p:nvSpPr>
          <p:cNvPr id="18" name="TextBox 18"/>
          <p:cNvSpPr txBox="1"/>
          <p:nvPr/>
        </p:nvSpPr>
        <p:spPr>
          <a:xfrm>
            <a:off x="7414859" y="7575949"/>
            <a:ext cx="2843212" cy="200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partnerships</a:t>
            </a:r>
          </a:p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club finances</a:t>
            </a:r>
          </a:p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recruitment</a:t>
            </a:r>
          </a:p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education</a:t>
            </a:r>
          </a:p>
        </p:txBody>
      </p:sp>
      <p:sp>
        <p:nvSpPr>
          <p:cNvPr id="19" name="TextBox 19"/>
          <p:cNvSpPr txBox="1"/>
          <p:nvPr/>
        </p:nvSpPr>
        <p:spPr>
          <a:xfrm>
            <a:off x="11544104" y="7575949"/>
            <a:ext cx="5100191" cy="20072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fixtures &amp; bookings</a:t>
            </a:r>
          </a:p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 transport &amp; Accommodation</a:t>
            </a:r>
          </a:p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club finances/purchases</a:t>
            </a:r>
          </a:p>
          <a:p>
            <a:pPr marL="766444" marR="0" lvl="1" indent="-383222" algn="ctr" defTabSz="914400" rtl="0" eaLnBrk="1" fontAlgn="auto" latinLnBrk="0" hangingPunct="1">
              <a:lnSpc>
                <a:spcPts val="3904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54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Memberships</a:t>
            </a:r>
          </a:p>
        </p:txBody>
      </p:sp>
      <p:pic>
        <p:nvPicPr>
          <p:cNvPr id="20" name="Picture 19">
            <a:extLst>
              <a:ext uri="{FF2B5EF4-FFF2-40B4-BE49-F238E27FC236}">
                <a16:creationId xmlns:a16="http://schemas.microsoft.com/office/drawing/2014/main" id="{2F3AE4DD-E434-3812-00A2-5A24424EA4D0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2701548" y="4080372"/>
            <a:ext cx="2615411" cy="3170195"/>
          </a:xfrm>
          <a:prstGeom prst="rect">
            <a:avLst/>
          </a:prstGeom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8D602C4-5C63-3022-C0F8-C17E34D351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BDAD0F81-8C58-5736-0BD7-74C026E457BA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2BC61FD-C04F-61D5-7433-94992E474BAD}"/>
              </a:ext>
            </a:extLst>
          </p:cNvPr>
          <p:cNvSpPr/>
          <p:nvPr/>
        </p:nvSpPr>
        <p:spPr>
          <a:xfrm flipH="1" flipV="1">
            <a:off x="1776463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4" name="Group 4">
            <a:extLst>
              <a:ext uri="{FF2B5EF4-FFF2-40B4-BE49-F238E27FC236}">
                <a16:creationId xmlns:a16="http://schemas.microsoft.com/office/drawing/2014/main" id="{00F2DCD3-44C0-245B-80C7-9BD8C4C17744}"/>
              </a:ext>
            </a:extLst>
          </p:cNvPr>
          <p:cNvGrpSpPr/>
          <p:nvPr/>
        </p:nvGrpSpPr>
        <p:grpSpPr>
          <a:xfrm>
            <a:off x="17739639" y="0"/>
            <a:ext cx="548361" cy="10287000"/>
            <a:chOff x="0" y="0"/>
            <a:chExt cx="144424" cy="2709333"/>
          </a:xfrm>
        </p:grpSpPr>
        <p:sp>
          <p:nvSpPr>
            <p:cNvPr id="5" name="Freeform 5">
              <a:extLst>
                <a:ext uri="{FF2B5EF4-FFF2-40B4-BE49-F238E27FC236}">
                  <a16:creationId xmlns:a16="http://schemas.microsoft.com/office/drawing/2014/main" id="{D9EADAB9-5FB1-0EBC-08EB-6E12CBB3DD2F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>
              <a:extLst>
                <a:ext uri="{FF2B5EF4-FFF2-40B4-BE49-F238E27FC236}">
                  <a16:creationId xmlns:a16="http://schemas.microsoft.com/office/drawing/2014/main" id="{9BA6CF0E-DD8E-385D-2CE4-154A280742F3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>
            <a:extLst>
              <a:ext uri="{FF2B5EF4-FFF2-40B4-BE49-F238E27FC236}">
                <a16:creationId xmlns:a16="http://schemas.microsoft.com/office/drawing/2014/main" id="{99D1DF43-4594-6CDA-0E49-DB372A22266D}"/>
              </a:ext>
            </a:extLst>
          </p:cNvPr>
          <p:cNvGrpSpPr/>
          <p:nvPr/>
        </p:nvGrpSpPr>
        <p:grpSpPr>
          <a:xfrm>
            <a:off x="0" y="0"/>
            <a:ext cx="5316272" cy="10287000"/>
            <a:chOff x="0" y="0"/>
            <a:chExt cx="1400170" cy="2709333"/>
          </a:xfrm>
        </p:grpSpPr>
        <p:sp>
          <p:nvSpPr>
            <p:cNvPr id="8" name="Freeform 8">
              <a:extLst>
                <a:ext uri="{FF2B5EF4-FFF2-40B4-BE49-F238E27FC236}">
                  <a16:creationId xmlns:a16="http://schemas.microsoft.com/office/drawing/2014/main" id="{7E9A4BAB-E752-8876-933A-B15DDF897368}"/>
                </a:ext>
              </a:extLst>
            </p:cNvPr>
            <p:cNvSpPr/>
            <p:nvPr/>
          </p:nvSpPr>
          <p:spPr>
            <a:xfrm>
              <a:off x="0" y="0"/>
              <a:ext cx="1400170" cy="2709333"/>
            </a:xfrm>
            <a:custGeom>
              <a:avLst/>
              <a:gdLst/>
              <a:ahLst/>
              <a:cxnLst/>
              <a:rect l="l" t="t" r="r" b="b"/>
              <a:pathLst>
                <a:path w="1400170" h="2709333">
                  <a:moveTo>
                    <a:pt x="0" y="0"/>
                  </a:moveTo>
                  <a:lnTo>
                    <a:pt x="1400170" y="0"/>
                  </a:lnTo>
                  <a:lnTo>
                    <a:pt x="140017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>
              <a:extLst>
                <a:ext uri="{FF2B5EF4-FFF2-40B4-BE49-F238E27FC236}">
                  <a16:creationId xmlns:a16="http://schemas.microsoft.com/office/drawing/2014/main" id="{36D4C3F1-4F09-32F8-D8CA-03D0DF3CBA7F}"/>
                </a:ext>
              </a:extLst>
            </p:cNvPr>
            <p:cNvSpPr txBox="1"/>
            <p:nvPr/>
          </p:nvSpPr>
          <p:spPr>
            <a:xfrm>
              <a:off x="0" y="-38100"/>
              <a:ext cx="140017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Freeform 10">
            <a:extLst>
              <a:ext uri="{FF2B5EF4-FFF2-40B4-BE49-F238E27FC236}">
                <a16:creationId xmlns:a16="http://schemas.microsoft.com/office/drawing/2014/main" id="{C58278CF-998F-992C-9C54-28DC34EC5C46}"/>
              </a:ext>
            </a:extLst>
          </p:cNvPr>
          <p:cNvSpPr/>
          <p:nvPr/>
        </p:nvSpPr>
        <p:spPr>
          <a:xfrm>
            <a:off x="15784235" y="8547039"/>
            <a:ext cx="2424223" cy="1544986"/>
          </a:xfrm>
          <a:custGeom>
            <a:avLst/>
            <a:gdLst/>
            <a:ahLst/>
            <a:cxnLst/>
            <a:rect l="l" t="t" r="r" b="b"/>
            <a:pathLst>
              <a:path w="2424223" h="1544986">
                <a:moveTo>
                  <a:pt x="0" y="0"/>
                </a:moveTo>
                <a:lnTo>
                  <a:pt x="2424223" y="0"/>
                </a:lnTo>
                <a:lnTo>
                  <a:pt x="2424223" y="1544986"/>
                </a:lnTo>
                <a:lnTo>
                  <a:pt x="0" y="15449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754096A4-F3B1-01CA-419E-492BB7729352}"/>
              </a:ext>
            </a:extLst>
          </p:cNvPr>
          <p:cNvSpPr txBox="1"/>
          <p:nvPr/>
        </p:nvSpPr>
        <p:spPr>
          <a:xfrm>
            <a:off x="855151" y="342900"/>
            <a:ext cx="16405454" cy="2638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defTabSz="914400" rtl="0" eaLnBrk="1" fontAlgn="auto" latinLnBrk="0" hangingPunct="1">
              <a:lnSpc>
                <a:spcPts val="2076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PLAYER MOVEMENT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4E45F69-5634-DD38-8A6B-1D99CEC48E3D}"/>
              </a:ext>
            </a:extLst>
          </p:cNvPr>
          <p:cNvSpPr txBox="1"/>
          <p:nvPr/>
        </p:nvSpPr>
        <p:spPr>
          <a:xfrm>
            <a:off x="76199" y="2665366"/>
            <a:ext cx="16435337" cy="7595862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1143000" marR="0" lvl="0" indent="-1143000" defTabSz="914400" rtl="0" eaLnBrk="1" fontAlgn="auto" latinLnBrk="0" hangingPunct="1">
              <a:lnSpc>
                <a:spcPts val="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72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GENERALLY – UP BETTER THAN DOWN, ONLY ON OCCASION</a:t>
            </a:r>
          </a:p>
          <a:p>
            <a:pPr marL="1143000" marR="0" lvl="0" indent="-1143000" defTabSz="914400" rtl="0" eaLnBrk="1" fontAlgn="auto" latinLnBrk="0" hangingPunct="1">
              <a:lnSpc>
                <a:spcPts val="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72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IF YOU ARE UNSURE PLEASE DO REACH OUT</a:t>
            </a:r>
          </a:p>
          <a:p>
            <a:pPr marL="1143000" marR="0" lvl="0" indent="-1143000" defTabSz="914400" rtl="0" eaLnBrk="1" fontAlgn="auto" latinLnBrk="0" hangingPunct="1">
              <a:lnSpc>
                <a:spcPts val="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lang="en-US" sz="72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LOCKED INTO A TEAM ONCE PLAYED 50% OF LEAGUE MATCHES</a:t>
            </a:r>
          </a:p>
          <a:p>
            <a:pPr marL="1143000" marR="0" lvl="0" indent="-1143000" defTabSz="914400" rtl="0" eaLnBrk="1" fontAlgn="auto" latinLnBrk="0" hangingPunct="1">
              <a:lnSpc>
                <a:spcPts val="1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en-US" sz="72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CUP TIED TO A TEAM AFTER </a:t>
            </a:r>
            <a:r>
              <a:rPr lang="en-US" sz="72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1 CUP FIXTURE</a:t>
            </a:r>
            <a:endParaRPr kumimoji="0" lang="en-US" sz="6600" b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nton Italics"/>
              <a:ea typeface="Anton Italics"/>
              <a:cs typeface="Anton Italics"/>
              <a:sym typeface="Anton Italics"/>
            </a:endParaRPr>
          </a:p>
        </p:txBody>
      </p:sp>
    </p:spTree>
    <p:extLst>
      <p:ext uri="{BB962C8B-B14F-4D97-AF65-F5344CB8AC3E}">
        <p14:creationId xmlns:p14="http://schemas.microsoft.com/office/powerpoint/2010/main" val="3047306444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 flipH="1" flipV="1">
            <a:off x="1776463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4" name="Group 4"/>
          <p:cNvGrpSpPr/>
          <p:nvPr/>
        </p:nvGrpSpPr>
        <p:grpSpPr>
          <a:xfrm>
            <a:off x="17739639" y="0"/>
            <a:ext cx="548361" cy="10287000"/>
            <a:chOff x="0" y="0"/>
            <a:chExt cx="144424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0" y="0"/>
            <a:ext cx="5316272" cy="10287000"/>
            <a:chOff x="0" y="0"/>
            <a:chExt cx="1400170" cy="2709333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400170" cy="2709333"/>
            </a:xfrm>
            <a:custGeom>
              <a:avLst/>
              <a:gdLst/>
              <a:ahLst/>
              <a:cxnLst/>
              <a:rect l="l" t="t" r="r" b="b"/>
              <a:pathLst>
                <a:path w="1400170" h="2709333">
                  <a:moveTo>
                    <a:pt x="0" y="0"/>
                  </a:moveTo>
                  <a:lnTo>
                    <a:pt x="1400170" y="0"/>
                  </a:lnTo>
                  <a:lnTo>
                    <a:pt x="140017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40017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>
            <a:off x="0" y="0"/>
            <a:ext cx="2424223" cy="1544986"/>
          </a:xfrm>
          <a:custGeom>
            <a:avLst/>
            <a:gdLst/>
            <a:ahLst/>
            <a:cxnLst/>
            <a:rect l="l" t="t" r="r" b="b"/>
            <a:pathLst>
              <a:path w="2424223" h="1544986">
                <a:moveTo>
                  <a:pt x="0" y="0"/>
                </a:moveTo>
                <a:lnTo>
                  <a:pt x="2424223" y="0"/>
                </a:lnTo>
                <a:lnTo>
                  <a:pt x="2424223" y="1544986"/>
                </a:lnTo>
                <a:lnTo>
                  <a:pt x="0" y="15449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>
            <a:off x="3562529" y="2853571"/>
            <a:ext cx="11162943" cy="7115292"/>
          </a:xfrm>
          <a:custGeom>
            <a:avLst/>
            <a:gdLst/>
            <a:ahLst/>
            <a:cxnLst/>
            <a:rect l="l" t="t" r="r" b="b"/>
            <a:pathLst>
              <a:path w="11162943" h="7115292">
                <a:moveTo>
                  <a:pt x="0" y="0"/>
                </a:moveTo>
                <a:lnTo>
                  <a:pt x="11162942" y="0"/>
                </a:lnTo>
                <a:lnTo>
                  <a:pt x="11162942" y="7115292"/>
                </a:lnTo>
                <a:lnTo>
                  <a:pt x="0" y="7115292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l="-56117" t="-33279" r="-15272" b="-17970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1443872" y="215146"/>
            <a:ext cx="16405454" cy="26384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2076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PLAYER MOVEMENT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A89E082-5CF5-2DAA-1A6C-9204DE8C410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9447D328-40AD-7980-2A31-99C5A65DCD18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813011A6-4425-4199-87E3-D228F6B16A1A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10C1AF5-57B5-878D-CBCE-788FFFD43C83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9A184125-C00A-6B63-7D48-01D1A98446F3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69506327-87A4-EABE-8FAB-6929D57E8712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7F08C335-F0CD-599E-1621-98D3BAD84B46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4BFC4959-8A91-B166-FC55-883AF394706A}"/>
              </a:ext>
            </a:extLst>
          </p:cNvPr>
          <p:cNvSpPr txBox="1"/>
          <p:nvPr/>
        </p:nvSpPr>
        <p:spPr>
          <a:xfrm>
            <a:off x="1066801" y="3314700"/>
            <a:ext cx="10058400" cy="952100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BUCS TEAM ENTRIES</a:t>
            </a:r>
          </a:p>
          <a:p>
            <a:pPr algn="l">
              <a:lnSpc>
                <a:spcPts val="15072"/>
              </a:lnSpc>
            </a:pPr>
            <a:endParaRPr lang="en-US" sz="9600">
              <a:solidFill>
                <a:srgbClr val="FFFFFF"/>
              </a:solidFill>
              <a:latin typeface="Anton Italics"/>
              <a:ea typeface="Anton Italics"/>
              <a:cs typeface="Anton Italics"/>
              <a:sym typeface="Anton Italics"/>
            </a:endParaRPr>
          </a:p>
          <a:p>
            <a:pPr algn="r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SUBMIT HERE</a:t>
            </a:r>
          </a:p>
          <a:p>
            <a:pPr algn="l">
              <a:lnSpc>
                <a:spcPts val="15072"/>
              </a:lnSpc>
            </a:pPr>
            <a:endParaRPr lang="en-US" sz="9600">
              <a:solidFill>
                <a:srgbClr val="FFFFFF"/>
              </a:solidFill>
              <a:latin typeface="Anton Italics"/>
              <a:ea typeface="Anton Italics"/>
              <a:cs typeface="Anton Italics"/>
              <a:sym typeface="Anton Italics"/>
            </a:endParaRPr>
          </a:p>
          <a:p>
            <a:pPr algn="l">
              <a:lnSpc>
                <a:spcPts val="15072"/>
              </a:lnSpc>
            </a:pPr>
            <a:endParaRPr lang="en-US" sz="9600">
              <a:solidFill>
                <a:srgbClr val="FFFFFF"/>
              </a:solidFill>
              <a:latin typeface="Anton Italics"/>
              <a:ea typeface="Anton Italics"/>
              <a:cs typeface="Anton Italics"/>
              <a:sym typeface="Anton Italics"/>
            </a:endParaRPr>
          </a:p>
        </p:txBody>
      </p:sp>
      <p:pic>
        <p:nvPicPr>
          <p:cNvPr id="10" name="Picture 9" descr="A qr code with a few squares&#10;&#10;AI-generated content may be incorrect.">
            <a:extLst>
              <a:ext uri="{FF2B5EF4-FFF2-40B4-BE49-F238E27FC236}">
                <a16:creationId xmlns:a16="http://schemas.microsoft.com/office/drawing/2014/main" id="{8BC16CD3-52C4-49B7-D85F-3AA1C5EF91A4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391299" y="3807774"/>
            <a:ext cx="5829901" cy="576541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923705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B2F1984D-7B79-365F-6CD3-50C3A8D5C2A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E13906B-3642-FEAD-05F5-866C83BDDFAC}"/>
              </a:ext>
            </a:extLst>
          </p:cNvPr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0D78763C-6A1E-13DF-488C-19FF30991F4C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975BE7AC-9B55-87C1-9908-CC2FD43954FC}"/>
              </a:ext>
            </a:extLst>
          </p:cNvPr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A069A497-6B8B-A1AD-9FC5-5256F153FB7E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340DE2D-F100-B226-0480-FCB90435F756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8CA5D37D-CE85-EBB3-0E26-073DD644F6CF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74A9C3AF-5841-B364-67A2-6187AFAD38A7}"/>
              </a:ext>
            </a:extLst>
          </p:cNvPr>
          <p:cNvGrpSpPr/>
          <p:nvPr/>
        </p:nvGrpSpPr>
        <p:grpSpPr>
          <a:xfrm>
            <a:off x="1350099" y="4133912"/>
            <a:ext cx="15831916" cy="4343350"/>
            <a:chOff x="0" y="0"/>
            <a:chExt cx="4169723" cy="1143927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6E3CF93F-6DD5-D1B8-BEA3-9731F722605B}"/>
                </a:ext>
              </a:extLst>
            </p:cNvPr>
            <p:cNvSpPr/>
            <p:nvPr/>
          </p:nvSpPr>
          <p:spPr>
            <a:xfrm>
              <a:off x="0" y="0"/>
              <a:ext cx="4169723" cy="1143927"/>
            </a:xfrm>
            <a:custGeom>
              <a:avLst/>
              <a:gdLst/>
              <a:ahLst/>
              <a:cxnLst/>
              <a:rect l="l" t="t" r="r" b="b"/>
              <a:pathLst>
                <a:path w="4169723" h="1143927">
                  <a:moveTo>
                    <a:pt x="0" y="0"/>
                  </a:moveTo>
                  <a:lnTo>
                    <a:pt x="4169723" y="0"/>
                  </a:lnTo>
                  <a:lnTo>
                    <a:pt x="4169723" y="1143927"/>
                  </a:lnTo>
                  <a:lnTo>
                    <a:pt x="0" y="1143927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F5DDA3C1-2E4A-AC75-EEB9-5C50D46C35C7}"/>
                </a:ext>
              </a:extLst>
            </p:cNvPr>
            <p:cNvSpPr txBox="1"/>
            <p:nvPr/>
          </p:nvSpPr>
          <p:spPr>
            <a:xfrm>
              <a:off x="0" y="-38100"/>
              <a:ext cx="4169723" cy="11820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Freeform 11">
            <a:extLst>
              <a:ext uri="{FF2B5EF4-FFF2-40B4-BE49-F238E27FC236}">
                <a16:creationId xmlns:a16="http://schemas.microsoft.com/office/drawing/2014/main" id="{787E4C36-70BB-7D9C-BAA7-6A7301E037B5}"/>
              </a:ext>
            </a:extLst>
          </p:cNvPr>
          <p:cNvSpPr/>
          <p:nvPr/>
        </p:nvSpPr>
        <p:spPr>
          <a:xfrm>
            <a:off x="9144000" y="804002"/>
            <a:ext cx="8038015" cy="7720066"/>
          </a:xfrm>
          <a:custGeom>
            <a:avLst/>
            <a:gdLst/>
            <a:ahLst/>
            <a:cxnLst/>
            <a:rect l="l" t="t" r="r" b="b"/>
            <a:pathLst>
              <a:path w="8038015" h="7720066">
                <a:moveTo>
                  <a:pt x="0" y="0"/>
                </a:moveTo>
                <a:lnTo>
                  <a:pt x="8038015" y="0"/>
                </a:lnTo>
                <a:lnTo>
                  <a:pt x="8038015" y="7720066"/>
                </a:lnTo>
                <a:lnTo>
                  <a:pt x="0" y="77200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9555" r="-7228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912D5D85-3D3F-C9DC-4FC6-A7DF83AE4966}"/>
              </a:ext>
            </a:extLst>
          </p:cNvPr>
          <p:cNvSpPr txBox="1"/>
          <p:nvPr/>
        </p:nvSpPr>
        <p:spPr>
          <a:xfrm>
            <a:off x="1720717" y="5117694"/>
            <a:ext cx="11752935" cy="2231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>
                <a:ln>
                  <a:noFill/>
                </a:ln>
                <a:solidFill>
                  <a:srgbClr val="1F674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INDIVIDUAL SPORTS</a:t>
            </a: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9C7AFC7B-5147-0FBA-4A47-3603BEA52B09}"/>
              </a:ext>
            </a:extLst>
          </p:cNvPr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344799407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17739639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0"/>
            <a:ext cx="5316272" cy="10287000"/>
            <a:chOff x="0" y="0"/>
            <a:chExt cx="1400170" cy="270933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00170" cy="2709333"/>
            </a:xfrm>
            <a:custGeom>
              <a:avLst/>
              <a:gdLst/>
              <a:ahLst/>
              <a:cxnLst/>
              <a:rect l="l" t="t" r="r" b="b"/>
              <a:pathLst>
                <a:path w="1400170" h="2709333">
                  <a:moveTo>
                    <a:pt x="0" y="0"/>
                  </a:moveTo>
                  <a:lnTo>
                    <a:pt x="1400170" y="0"/>
                  </a:lnTo>
                  <a:lnTo>
                    <a:pt x="140017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40017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0" y="0"/>
            <a:ext cx="2424223" cy="1544986"/>
          </a:xfrm>
          <a:custGeom>
            <a:avLst/>
            <a:gdLst/>
            <a:ahLst/>
            <a:cxnLst/>
            <a:rect l="l" t="t" r="r" b="b"/>
            <a:pathLst>
              <a:path w="2424223" h="1544986">
                <a:moveTo>
                  <a:pt x="0" y="0"/>
                </a:moveTo>
                <a:lnTo>
                  <a:pt x="2424223" y="0"/>
                </a:lnTo>
                <a:lnTo>
                  <a:pt x="2424223" y="1544986"/>
                </a:lnTo>
                <a:lnTo>
                  <a:pt x="0" y="15449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2487005" y="4882267"/>
            <a:ext cx="13313990" cy="4048830"/>
          </a:xfrm>
          <a:custGeom>
            <a:avLst/>
            <a:gdLst/>
            <a:ahLst/>
            <a:cxnLst/>
            <a:rect l="l" t="t" r="r" b="b"/>
            <a:pathLst>
              <a:path w="13313990" h="4048830">
                <a:moveTo>
                  <a:pt x="0" y="0"/>
                </a:moveTo>
                <a:lnTo>
                  <a:pt x="13313990" y="0"/>
                </a:lnTo>
                <a:lnTo>
                  <a:pt x="13313990" y="4048830"/>
                </a:lnTo>
                <a:lnTo>
                  <a:pt x="0" y="404883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746960" y="1294589"/>
            <a:ext cx="16512340" cy="2477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PLAYWAZE - EVENTS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720186" y="9170376"/>
            <a:ext cx="7282944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BUCS EVENTS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9514830" y="9170376"/>
            <a:ext cx="7282944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SSS EVENTS</a:t>
            </a:r>
          </a:p>
        </p:txBody>
      </p:sp>
      <p:sp>
        <p:nvSpPr>
          <p:cNvPr id="14" name="TextBox 14"/>
          <p:cNvSpPr txBox="1"/>
          <p:nvPr/>
        </p:nvSpPr>
        <p:spPr>
          <a:xfrm>
            <a:off x="1589145" y="3948881"/>
            <a:ext cx="15109709" cy="59055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ALL BUCS AND SSS EVENTS HAVE THEIR OWN EVENT PAGE: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17739639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19050" y="0"/>
            <a:ext cx="5316272" cy="10287000"/>
            <a:chOff x="0" y="0"/>
            <a:chExt cx="1400170" cy="270933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00170" cy="2709333"/>
            </a:xfrm>
            <a:custGeom>
              <a:avLst/>
              <a:gdLst/>
              <a:ahLst/>
              <a:cxnLst/>
              <a:rect l="l" t="t" r="r" b="b"/>
              <a:pathLst>
                <a:path w="1400170" h="2709333">
                  <a:moveTo>
                    <a:pt x="0" y="0"/>
                  </a:moveTo>
                  <a:lnTo>
                    <a:pt x="1400170" y="0"/>
                  </a:lnTo>
                  <a:lnTo>
                    <a:pt x="140017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40017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126275" y="8740683"/>
            <a:ext cx="2424223" cy="1544986"/>
          </a:xfrm>
          <a:custGeom>
            <a:avLst/>
            <a:gdLst/>
            <a:ahLst/>
            <a:cxnLst/>
            <a:rect l="l" t="t" r="r" b="b"/>
            <a:pathLst>
              <a:path w="2424223" h="1544986">
                <a:moveTo>
                  <a:pt x="0" y="0"/>
                </a:moveTo>
                <a:lnTo>
                  <a:pt x="2424224" y="0"/>
                </a:lnTo>
                <a:lnTo>
                  <a:pt x="2424224" y="1544986"/>
                </a:lnTo>
                <a:lnTo>
                  <a:pt x="0" y="15449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Freeform 10"/>
          <p:cNvSpPr/>
          <p:nvPr/>
        </p:nvSpPr>
        <p:spPr>
          <a:xfrm>
            <a:off x="6759525" y="4012238"/>
            <a:ext cx="9536861" cy="6059488"/>
          </a:xfrm>
          <a:custGeom>
            <a:avLst/>
            <a:gdLst/>
            <a:ahLst/>
            <a:cxnLst/>
            <a:rect l="l" t="t" r="r" b="b"/>
            <a:pathLst>
              <a:path w="9536861" h="6059488">
                <a:moveTo>
                  <a:pt x="0" y="0"/>
                </a:moveTo>
                <a:lnTo>
                  <a:pt x="9536861" y="0"/>
                </a:lnTo>
                <a:lnTo>
                  <a:pt x="9536861" y="6059488"/>
                </a:lnTo>
                <a:lnTo>
                  <a:pt x="0" y="605948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TextBox 11"/>
          <p:cNvSpPr txBox="1"/>
          <p:nvPr/>
        </p:nvSpPr>
        <p:spPr>
          <a:xfrm>
            <a:off x="746960" y="223924"/>
            <a:ext cx="16512340" cy="2477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PLAYWAZE - EVENTS</a:t>
            </a:r>
          </a:p>
        </p:txBody>
      </p:sp>
      <p:sp>
        <p:nvSpPr>
          <p:cNvPr id="12" name="TextBox 12"/>
          <p:cNvSpPr txBox="1"/>
          <p:nvPr/>
        </p:nvSpPr>
        <p:spPr>
          <a:xfrm>
            <a:off x="1589145" y="2595727"/>
            <a:ext cx="15109709" cy="121174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79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ALL ENTRIES ARE DONE BY INDIVIDUALS ON BUCS OR SSS PLAYWAZE AND CANNOT BE CHANGED OR UPDATED BY SU OR CLUB</a:t>
            </a:r>
          </a:p>
        </p:txBody>
      </p:sp>
      <p:sp>
        <p:nvSpPr>
          <p:cNvPr id="13" name="TextBox 13"/>
          <p:cNvSpPr txBox="1"/>
          <p:nvPr/>
        </p:nvSpPr>
        <p:spPr>
          <a:xfrm>
            <a:off x="1028700" y="5549808"/>
            <a:ext cx="4422869" cy="214312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5639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6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FOR SSS - DEFER PAYMENT TO SPORTS UNION!</a:t>
            </a: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17739639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6"/>
          <p:cNvGrpSpPr/>
          <p:nvPr/>
        </p:nvGrpSpPr>
        <p:grpSpPr>
          <a:xfrm>
            <a:off x="0" y="0"/>
            <a:ext cx="5316272" cy="10287000"/>
            <a:chOff x="0" y="0"/>
            <a:chExt cx="1400170" cy="2709333"/>
          </a:xfrm>
        </p:grpSpPr>
        <p:sp>
          <p:nvSpPr>
            <p:cNvPr id="7" name="Freeform 7"/>
            <p:cNvSpPr/>
            <p:nvPr/>
          </p:nvSpPr>
          <p:spPr>
            <a:xfrm>
              <a:off x="0" y="0"/>
              <a:ext cx="1400170" cy="2709333"/>
            </a:xfrm>
            <a:custGeom>
              <a:avLst/>
              <a:gdLst/>
              <a:ahLst/>
              <a:cxnLst/>
              <a:rect l="l" t="t" r="r" b="b"/>
              <a:pathLst>
                <a:path w="1400170" h="2709333">
                  <a:moveTo>
                    <a:pt x="0" y="0"/>
                  </a:moveTo>
                  <a:lnTo>
                    <a:pt x="1400170" y="0"/>
                  </a:lnTo>
                  <a:lnTo>
                    <a:pt x="140017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8" name="TextBox 8"/>
            <p:cNvSpPr txBox="1"/>
            <p:nvPr/>
          </p:nvSpPr>
          <p:spPr>
            <a:xfrm>
              <a:off x="0" y="-38100"/>
              <a:ext cx="140017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Freeform 9"/>
          <p:cNvSpPr/>
          <p:nvPr/>
        </p:nvSpPr>
        <p:spPr>
          <a:xfrm>
            <a:off x="107637" y="8742014"/>
            <a:ext cx="2424223" cy="1544986"/>
          </a:xfrm>
          <a:custGeom>
            <a:avLst/>
            <a:gdLst/>
            <a:ahLst/>
            <a:cxnLst/>
            <a:rect l="l" t="t" r="r" b="b"/>
            <a:pathLst>
              <a:path w="2424223" h="1544986">
                <a:moveTo>
                  <a:pt x="0" y="0"/>
                </a:moveTo>
                <a:lnTo>
                  <a:pt x="2424224" y="0"/>
                </a:lnTo>
                <a:lnTo>
                  <a:pt x="2424224" y="1544986"/>
                </a:lnTo>
                <a:lnTo>
                  <a:pt x="0" y="154498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0" name="TextBox 10"/>
          <p:cNvSpPr txBox="1"/>
          <p:nvPr/>
        </p:nvSpPr>
        <p:spPr>
          <a:xfrm>
            <a:off x="746960" y="223924"/>
            <a:ext cx="16512340" cy="2477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PLAYWAZE - EVENTS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1589145" y="3128985"/>
            <a:ext cx="15109709" cy="552061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863599" marR="0" lvl="1" indent="-431800" algn="l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ENSURE ALL CLUB MEMBERS ARE AWARE OF CLOSING DATES </a:t>
            </a:r>
          </a:p>
          <a:p>
            <a:pPr marL="863599" marR="0" lvl="1" indent="-431800" algn="l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EVENT CLOSING DATES ARE </a:t>
            </a:r>
            <a:r>
              <a:rPr kumimoji="0" lang="en-US" sz="3999" b="0" u="sng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ALWAYS</a:t>
            </a: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 TUESDAY (23:59)</a:t>
            </a:r>
          </a:p>
          <a:p>
            <a:pPr marL="863599" marR="0" lvl="1" indent="-431800" algn="l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SU DEADLINE TO APPROVE ENTRIES IS THURSDAY OF SAME WEEK</a:t>
            </a:r>
          </a:p>
          <a:p>
            <a:pPr marL="0" marR="0" lvl="0" indent="0" algn="l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999" b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nton Italics"/>
              <a:ea typeface="Anton Italics"/>
              <a:cs typeface="Anton Italics"/>
              <a:sym typeface="Anton Italics"/>
            </a:endParaRPr>
          </a:p>
          <a:p>
            <a:pPr marL="863599" marR="0" lvl="1" indent="-431800" algn="l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SPEAK TO AILEEN FOR UPDATES ON ENTRY STATUS</a:t>
            </a:r>
          </a:p>
          <a:p>
            <a:pPr marL="863599" marR="0" lvl="1" indent="-431800" algn="l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ALL EVENTS WITH MULTIPLE ATHLETES WILL REQUIRE THEM TO BE RANKED AS PART OF APPROVAL PROCESS IN CASE OF OVERSUBSCRIPTION</a:t>
            </a:r>
          </a:p>
          <a:p>
            <a:pPr marL="0" marR="0" lvl="0" indent="0" algn="l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3999" b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nton Italics"/>
              <a:ea typeface="Anton Italics"/>
              <a:cs typeface="Anton Italics"/>
              <a:sym typeface="Anton Italics"/>
            </a:endParaRPr>
          </a:p>
          <a:p>
            <a:pPr marL="863599" marR="0" lvl="1" indent="-431800" algn="l" defTabSz="914400" rtl="0" eaLnBrk="1" fontAlgn="auto" latinLnBrk="0" hangingPunct="1">
              <a:lnSpc>
                <a:spcPts val="479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DEFER PAYMENT FOR SSS EVENTS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AC8E88BE-D676-4565-5239-7A289E453BD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A1C99A85-9CFD-5628-C0D4-85CCF7E5A3B0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F723555B-2A5B-52F7-03AA-7E23749486BB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FB4C4A0-3578-BD95-2789-F0687DE80BDE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72971142-23C5-8D0D-E76B-54D5E65154DC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5C93846F-A185-1736-35E1-5B427A607623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10EFC9BC-BC7C-0035-103F-D6822CBAFCFE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905AFF08-4672-A52E-350E-3C9552CCCF42}"/>
              </a:ext>
            </a:extLst>
          </p:cNvPr>
          <p:cNvSpPr txBox="1"/>
          <p:nvPr/>
        </p:nvSpPr>
        <p:spPr>
          <a:xfrm>
            <a:off x="1066800" y="2705100"/>
            <a:ext cx="16827481" cy="7031605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BUCS INDIVIDUAL ENTRIES PROCESS</a:t>
            </a:r>
          </a:p>
          <a:p>
            <a:pPr marL="857250" indent="-857250" algn="l">
              <a:lnSpc>
                <a:spcPts val="8000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COMPLETE ONLINE FORMS</a:t>
            </a:r>
          </a:p>
          <a:p>
            <a:pPr marL="857250" indent="-857250" algn="l">
              <a:lnSpc>
                <a:spcPts val="8000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EMAIL ENTRY LIST</a:t>
            </a:r>
          </a:p>
          <a:p>
            <a:pPr marL="857250" indent="-857250" algn="l">
              <a:lnSpc>
                <a:spcPts val="8000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ATTEND DROP INS</a:t>
            </a:r>
          </a:p>
          <a:p>
            <a:pPr marL="857250" indent="-857250" algn="l">
              <a:lnSpc>
                <a:spcPts val="8000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BUCS PLAY APPLICATION</a:t>
            </a:r>
          </a:p>
          <a:p>
            <a:pPr marL="857250" indent="-857250" algn="l">
              <a:lnSpc>
                <a:spcPts val="8000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BUCS PLAY APPROVAL</a:t>
            </a:r>
          </a:p>
        </p:txBody>
      </p:sp>
    </p:spTree>
    <p:extLst>
      <p:ext uri="{BB962C8B-B14F-4D97-AF65-F5344CB8AC3E}">
        <p14:creationId xmlns:p14="http://schemas.microsoft.com/office/powerpoint/2010/main" val="211018014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3281145" y="7927053"/>
            <a:ext cx="7854832" cy="5526946"/>
          </a:xfrm>
          <a:custGeom>
            <a:avLst/>
            <a:gdLst/>
            <a:ahLst/>
            <a:cxnLst/>
            <a:rect l="l" t="t" r="r" b="b"/>
            <a:pathLst>
              <a:path w="7854832" h="5526946">
                <a:moveTo>
                  <a:pt x="0" y="0"/>
                </a:moveTo>
                <a:lnTo>
                  <a:pt x="7854833" y="0"/>
                </a:lnTo>
                <a:lnTo>
                  <a:pt x="7854833" y="5526946"/>
                </a:lnTo>
                <a:lnTo>
                  <a:pt x="0" y="5526946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4" name="Group 4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>
            <a:off x="12012913" y="1124019"/>
            <a:ext cx="5217316" cy="1761779"/>
            <a:chOff x="0" y="0"/>
            <a:chExt cx="1170622" cy="395295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170622" cy="395295"/>
            </a:xfrm>
            <a:custGeom>
              <a:avLst/>
              <a:gdLst/>
              <a:ahLst/>
              <a:cxnLst/>
              <a:rect l="l" t="t" r="r" b="b"/>
              <a:pathLst>
                <a:path w="1170622" h="395295">
                  <a:moveTo>
                    <a:pt x="0" y="0"/>
                  </a:moveTo>
                  <a:lnTo>
                    <a:pt x="1170622" y="0"/>
                  </a:lnTo>
                  <a:lnTo>
                    <a:pt x="1170622" y="395295"/>
                  </a:lnTo>
                  <a:lnTo>
                    <a:pt x="0" y="3952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47625"/>
              <a:ext cx="1170622" cy="4429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0" name="Group 10"/>
          <p:cNvGrpSpPr/>
          <p:nvPr/>
        </p:nvGrpSpPr>
        <p:grpSpPr>
          <a:xfrm>
            <a:off x="9222800" y="4177732"/>
            <a:ext cx="5217316" cy="1761779"/>
            <a:chOff x="0" y="0"/>
            <a:chExt cx="1170622" cy="395295"/>
          </a:xfrm>
        </p:grpSpPr>
        <p:sp>
          <p:nvSpPr>
            <p:cNvPr id="11" name="Freeform 11"/>
            <p:cNvSpPr/>
            <p:nvPr/>
          </p:nvSpPr>
          <p:spPr>
            <a:xfrm>
              <a:off x="0" y="0"/>
              <a:ext cx="1170622" cy="395295"/>
            </a:xfrm>
            <a:custGeom>
              <a:avLst/>
              <a:gdLst/>
              <a:ahLst/>
              <a:cxnLst/>
              <a:rect l="l" t="t" r="r" b="b"/>
              <a:pathLst>
                <a:path w="1170622" h="395295">
                  <a:moveTo>
                    <a:pt x="0" y="0"/>
                  </a:moveTo>
                  <a:lnTo>
                    <a:pt x="1170622" y="0"/>
                  </a:lnTo>
                  <a:lnTo>
                    <a:pt x="1170622" y="395295"/>
                  </a:lnTo>
                  <a:lnTo>
                    <a:pt x="0" y="3952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2" name="TextBox 12"/>
            <p:cNvSpPr txBox="1"/>
            <p:nvPr/>
          </p:nvSpPr>
          <p:spPr>
            <a:xfrm>
              <a:off x="0" y="-47625"/>
              <a:ext cx="1170622" cy="4429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3" name="Group 13"/>
          <p:cNvGrpSpPr/>
          <p:nvPr/>
        </p:nvGrpSpPr>
        <p:grpSpPr>
          <a:xfrm>
            <a:off x="6968454" y="7228882"/>
            <a:ext cx="5217316" cy="1761779"/>
            <a:chOff x="0" y="0"/>
            <a:chExt cx="1170622" cy="395295"/>
          </a:xfrm>
        </p:grpSpPr>
        <p:sp>
          <p:nvSpPr>
            <p:cNvPr id="14" name="Freeform 14"/>
            <p:cNvSpPr/>
            <p:nvPr/>
          </p:nvSpPr>
          <p:spPr>
            <a:xfrm>
              <a:off x="0" y="0"/>
              <a:ext cx="1170622" cy="395295"/>
            </a:xfrm>
            <a:custGeom>
              <a:avLst/>
              <a:gdLst/>
              <a:ahLst/>
              <a:cxnLst/>
              <a:rect l="l" t="t" r="r" b="b"/>
              <a:pathLst>
                <a:path w="1170622" h="395295">
                  <a:moveTo>
                    <a:pt x="0" y="0"/>
                  </a:moveTo>
                  <a:lnTo>
                    <a:pt x="1170622" y="0"/>
                  </a:lnTo>
                  <a:lnTo>
                    <a:pt x="1170622" y="395295"/>
                  </a:lnTo>
                  <a:lnTo>
                    <a:pt x="0" y="395295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5" name="TextBox 15"/>
            <p:cNvSpPr txBox="1"/>
            <p:nvPr/>
          </p:nvSpPr>
          <p:spPr>
            <a:xfrm>
              <a:off x="0" y="-47625"/>
              <a:ext cx="1170622" cy="44292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94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16" name="Group 16"/>
          <p:cNvGrpSpPr/>
          <p:nvPr/>
        </p:nvGrpSpPr>
        <p:grpSpPr>
          <a:xfrm rot="-882727">
            <a:off x="384447" y="3771016"/>
            <a:ext cx="5863040" cy="4097686"/>
            <a:chOff x="0" y="0"/>
            <a:chExt cx="1972658" cy="1378693"/>
          </a:xfrm>
        </p:grpSpPr>
        <p:sp>
          <p:nvSpPr>
            <p:cNvPr id="17" name="Freeform 17"/>
            <p:cNvSpPr/>
            <p:nvPr/>
          </p:nvSpPr>
          <p:spPr>
            <a:xfrm>
              <a:off x="0" y="0"/>
              <a:ext cx="1972658" cy="1378693"/>
            </a:xfrm>
            <a:custGeom>
              <a:avLst/>
              <a:gdLst/>
              <a:ahLst/>
              <a:cxnLst/>
              <a:rect l="l" t="t" r="r" b="b"/>
              <a:pathLst>
                <a:path w="1972658" h="1378693">
                  <a:moveTo>
                    <a:pt x="0" y="0"/>
                  </a:moveTo>
                  <a:lnTo>
                    <a:pt x="1972658" y="0"/>
                  </a:lnTo>
                  <a:lnTo>
                    <a:pt x="1972658" y="1378693"/>
                  </a:lnTo>
                  <a:lnTo>
                    <a:pt x="0" y="1378693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8" name="TextBox 18"/>
            <p:cNvSpPr txBox="1"/>
            <p:nvPr/>
          </p:nvSpPr>
          <p:spPr>
            <a:xfrm>
              <a:off x="0" y="-38100"/>
              <a:ext cx="1972658" cy="141679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9" name="Freeform 19"/>
          <p:cNvSpPr/>
          <p:nvPr/>
        </p:nvSpPr>
        <p:spPr>
          <a:xfrm rot="2101595">
            <a:off x="-89213" y="7597537"/>
            <a:ext cx="2582693" cy="700556"/>
          </a:xfrm>
          <a:custGeom>
            <a:avLst/>
            <a:gdLst/>
            <a:ahLst/>
            <a:cxnLst/>
            <a:rect l="l" t="t" r="r" b="b"/>
            <a:pathLst>
              <a:path w="2582693" h="700556">
                <a:moveTo>
                  <a:pt x="0" y="0"/>
                </a:moveTo>
                <a:lnTo>
                  <a:pt x="2582693" y="0"/>
                </a:lnTo>
                <a:lnTo>
                  <a:pt x="2582693" y="700555"/>
                </a:lnTo>
                <a:lnTo>
                  <a:pt x="0" y="700555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20" name="Group 20"/>
          <p:cNvGrpSpPr/>
          <p:nvPr/>
        </p:nvGrpSpPr>
        <p:grpSpPr>
          <a:xfrm>
            <a:off x="10543121" y="1476600"/>
            <a:ext cx="398684" cy="398684"/>
            <a:chOff x="0" y="0"/>
            <a:chExt cx="812800" cy="812800"/>
          </a:xfrm>
        </p:grpSpPr>
        <p:sp>
          <p:nvSpPr>
            <p:cNvPr id="21" name="Freeform 21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2" name="TextBox 22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23" name="AutoShape 23"/>
          <p:cNvSpPr/>
          <p:nvPr/>
        </p:nvSpPr>
        <p:spPr>
          <a:xfrm>
            <a:off x="7210092" y="3239725"/>
            <a:ext cx="3996342" cy="19050"/>
          </a:xfrm>
          <a:prstGeom prst="line">
            <a:avLst/>
          </a:prstGeom>
          <a:ln w="19050" cap="flat">
            <a:solidFill>
              <a:srgbClr val="FFFFFF"/>
            </a:solidFill>
            <a:prstDash val="lgDash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grpSp>
        <p:nvGrpSpPr>
          <p:cNvPr id="24" name="Group 24"/>
          <p:cNvGrpSpPr/>
          <p:nvPr/>
        </p:nvGrpSpPr>
        <p:grpSpPr>
          <a:xfrm>
            <a:off x="7474722" y="4623216"/>
            <a:ext cx="398684" cy="398684"/>
            <a:chOff x="0" y="0"/>
            <a:chExt cx="812800" cy="812800"/>
          </a:xfrm>
        </p:grpSpPr>
        <p:sp>
          <p:nvSpPr>
            <p:cNvPr id="25" name="Freeform 25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6" name="TextBox 26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27" name="Group 27"/>
          <p:cNvGrpSpPr/>
          <p:nvPr/>
        </p:nvGrpSpPr>
        <p:grpSpPr>
          <a:xfrm>
            <a:off x="5476853" y="7927053"/>
            <a:ext cx="398684" cy="398684"/>
            <a:chOff x="0" y="0"/>
            <a:chExt cx="812800" cy="812800"/>
          </a:xfrm>
        </p:grpSpPr>
        <p:sp>
          <p:nvSpPr>
            <p:cNvPr id="28" name="Freeform 28"/>
            <p:cNvSpPr/>
            <p:nvPr/>
          </p:nvSpPr>
          <p:spPr>
            <a:xfrm>
              <a:off x="0" y="0"/>
              <a:ext cx="812800" cy="812800"/>
            </a:xfrm>
            <a:custGeom>
              <a:avLst/>
              <a:gdLst/>
              <a:ahLst/>
              <a:cxnLst/>
              <a:rect l="l" t="t" r="r" b="b"/>
              <a:pathLst>
                <a:path w="812800" h="812800">
                  <a:moveTo>
                    <a:pt x="406400" y="0"/>
                  </a:moveTo>
                  <a:cubicBezTo>
                    <a:pt x="181951" y="0"/>
                    <a:pt x="0" y="181951"/>
                    <a:pt x="0" y="406400"/>
                  </a:cubicBezTo>
                  <a:cubicBezTo>
                    <a:pt x="0" y="630849"/>
                    <a:pt x="181951" y="812800"/>
                    <a:pt x="406400" y="812800"/>
                  </a:cubicBezTo>
                  <a:cubicBezTo>
                    <a:pt x="630849" y="812800"/>
                    <a:pt x="812800" y="630849"/>
                    <a:pt x="812800" y="406400"/>
                  </a:cubicBezTo>
                  <a:cubicBezTo>
                    <a:pt x="812800" y="181951"/>
                    <a:pt x="630849" y="0"/>
                    <a:pt x="406400" y="0"/>
                  </a:cubicBez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29" name="TextBox 29"/>
            <p:cNvSpPr txBox="1"/>
            <p:nvPr/>
          </p:nvSpPr>
          <p:spPr>
            <a:xfrm>
              <a:off x="76200" y="38100"/>
              <a:ext cx="660400" cy="698500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30" name="AutoShape 30"/>
          <p:cNvSpPr/>
          <p:nvPr/>
        </p:nvSpPr>
        <p:spPr>
          <a:xfrm>
            <a:off x="4944033" y="6464951"/>
            <a:ext cx="3462193" cy="19050"/>
          </a:xfrm>
          <a:prstGeom prst="line">
            <a:avLst/>
          </a:prstGeom>
          <a:ln w="19050" cap="flat">
            <a:solidFill>
              <a:srgbClr val="FFFFFF"/>
            </a:solidFill>
            <a:prstDash val="lgDash"/>
            <a:headEnd type="none" w="sm" len="sm"/>
            <a:tailEnd type="none" w="sm" len="sm"/>
          </a:ln>
        </p:spPr>
        <p:txBody>
          <a:bodyPr/>
          <a:lstStyle/>
          <a:p>
            <a:endParaRPr lang="en-GB"/>
          </a:p>
        </p:txBody>
      </p:sp>
      <p:sp>
        <p:nvSpPr>
          <p:cNvPr id="31" name="Freeform 31"/>
          <p:cNvSpPr/>
          <p:nvPr/>
        </p:nvSpPr>
        <p:spPr>
          <a:xfrm rot="-882131">
            <a:off x="468019" y="3917039"/>
            <a:ext cx="5708461" cy="3805641"/>
          </a:xfrm>
          <a:custGeom>
            <a:avLst/>
            <a:gdLst/>
            <a:ahLst/>
            <a:cxnLst/>
            <a:rect l="l" t="t" r="r" b="b"/>
            <a:pathLst>
              <a:path w="5708461" h="3805641">
                <a:moveTo>
                  <a:pt x="0" y="0"/>
                </a:moveTo>
                <a:lnTo>
                  <a:pt x="5708461" y="0"/>
                </a:lnTo>
                <a:lnTo>
                  <a:pt x="5708461" y="3805640"/>
                </a:lnTo>
                <a:lnTo>
                  <a:pt x="0" y="3805640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2" name="TextBox 32"/>
          <p:cNvSpPr txBox="1"/>
          <p:nvPr/>
        </p:nvSpPr>
        <p:spPr>
          <a:xfrm>
            <a:off x="1427384" y="1085850"/>
            <a:ext cx="6973841" cy="203454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792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72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ORGANISING AN EVENT/TOURNAMENT</a:t>
            </a:r>
          </a:p>
        </p:txBody>
      </p:sp>
      <p:sp>
        <p:nvSpPr>
          <p:cNvPr id="33" name="TextBox 33"/>
          <p:cNvSpPr txBox="1"/>
          <p:nvPr/>
        </p:nvSpPr>
        <p:spPr>
          <a:xfrm>
            <a:off x="13343596" y="1732494"/>
            <a:ext cx="2555950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013023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Availability</a:t>
            </a:r>
          </a:p>
        </p:txBody>
      </p:sp>
      <p:sp>
        <p:nvSpPr>
          <p:cNvPr id="34" name="TextBox 34"/>
          <p:cNvSpPr txBox="1"/>
          <p:nvPr/>
        </p:nvSpPr>
        <p:spPr>
          <a:xfrm>
            <a:off x="9974445" y="4786206"/>
            <a:ext cx="3714026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013023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 Risk assessment</a:t>
            </a:r>
          </a:p>
        </p:txBody>
      </p:sp>
      <p:sp>
        <p:nvSpPr>
          <p:cNvPr id="35" name="TextBox 35"/>
          <p:cNvSpPr txBox="1"/>
          <p:nvPr/>
        </p:nvSpPr>
        <p:spPr>
          <a:xfrm>
            <a:off x="7771268" y="7837357"/>
            <a:ext cx="3611689" cy="58990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55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3999" b="0" u="none" strike="noStrike" kern="1200" cap="none" spc="0" normalizeH="0" baseline="0" noProof="0">
                <a:ln>
                  <a:noFill/>
                </a:ln>
                <a:solidFill>
                  <a:srgbClr val="013023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Briefing meeting</a:t>
            </a:r>
          </a:p>
        </p:txBody>
      </p:sp>
      <p:sp>
        <p:nvSpPr>
          <p:cNvPr id="36" name="Freeform 36"/>
          <p:cNvSpPr/>
          <p:nvPr/>
        </p:nvSpPr>
        <p:spPr>
          <a:xfrm>
            <a:off x="78545" y="8786984"/>
            <a:ext cx="2424223" cy="1544986"/>
          </a:xfrm>
          <a:custGeom>
            <a:avLst/>
            <a:gdLst/>
            <a:ahLst/>
            <a:cxnLst/>
            <a:rect l="l" t="t" r="r" b="b"/>
            <a:pathLst>
              <a:path w="2424223" h="1544986">
                <a:moveTo>
                  <a:pt x="0" y="0"/>
                </a:moveTo>
                <a:lnTo>
                  <a:pt x="2424224" y="0"/>
                </a:lnTo>
                <a:lnTo>
                  <a:pt x="2424224" y="1544986"/>
                </a:lnTo>
                <a:lnTo>
                  <a:pt x="0" y="154498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C8FA47A-AB88-22B1-67C4-8D49A4FC402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BF2EA98-6921-004C-C960-662E263658A3}"/>
              </a:ext>
            </a:extLst>
          </p:cNvPr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A0E2FF8-7957-6F70-6CCF-2120B595EE6E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A48C77BA-B367-69F1-0600-B0EE2F507954}"/>
              </a:ext>
            </a:extLst>
          </p:cNvPr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25B06317-17FA-A09A-716B-FB768CA6A569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6449F010-8E2C-C3DB-EE7E-F2259DE13034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6B9D32B5-234B-9AE4-027D-EE76EBCF8E80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57EA1E03-142B-DCAA-8D63-25DBEE8ABFA6}"/>
              </a:ext>
            </a:extLst>
          </p:cNvPr>
          <p:cNvGrpSpPr/>
          <p:nvPr/>
        </p:nvGrpSpPr>
        <p:grpSpPr>
          <a:xfrm>
            <a:off x="1350099" y="4133912"/>
            <a:ext cx="15831916" cy="4343350"/>
            <a:chOff x="0" y="0"/>
            <a:chExt cx="4169723" cy="1143927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3BF586DF-EC27-1844-4F45-4FAF3D69122F}"/>
                </a:ext>
              </a:extLst>
            </p:cNvPr>
            <p:cNvSpPr/>
            <p:nvPr/>
          </p:nvSpPr>
          <p:spPr>
            <a:xfrm>
              <a:off x="0" y="0"/>
              <a:ext cx="4169723" cy="1143927"/>
            </a:xfrm>
            <a:custGeom>
              <a:avLst/>
              <a:gdLst/>
              <a:ahLst/>
              <a:cxnLst/>
              <a:rect l="l" t="t" r="r" b="b"/>
              <a:pathLst>
                <a:path w="4169723" h="1143927">
                  <a:moveTo>
                    <a:pt x="0" y="0"/>
                  </a:moveTo>
                  <a:lnTo>
                    <a:pt x="4169723" y="0"/>
                  </a:lnTo>
                  <a:lnTo>
                    <a:pt x="4169723" y="1143927"/>
                  </a:lnTo>
                  <a:lnTo>
                    <a:pt x="0" y="1143927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4445EE49-561E-16A4-EA35-640B9D70C8AC}"/>
                </a:ext>
              </a:extLst>
            </p:cNvPr>
            <p:cNvSpPr txBox="1"/>
            <p:nvPr/>
          </p:nvSpPr>
          <p:spPr>
            <a:xfrm>
              <a:off x="0" y="-38100"/>
              <a:ext cx="4169723" cy="11820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Freeform 11">
            <a:extLst>
              <a:ext uri="{FF2B5EF4-FFF2-40B4-BE49-F238E27FC236}">
                <a16:creationId xmlns:a16="http://schemas.microsoft.com/office/drawing/2014/main" id="{EC005103-EB73-F13A-74DB-4453A0954154}"/>
              </a:ext>
            </a:extLst>
          </p:cNvPr>
          <p:cNvSpPr/>
          <p:nvPr/>
        </p:nvSpPr>
        <p:spPr>
          <a:xfrm>
            <a:off x="9144000" y="804002"/>
            <a:ext cx="8038015" cy="7720066"/>
          </a:xfrm>
          <a:custGeom>
            <a:avLst/>
            <a:gdLst/>
            <a:ahLst/>
            <a:cxnLst/>
            <a:rect l="l" t="t" r="r" b="b"/>
            <a:pathLst>
              <a:path w="8038015" h="7720066">
                <a:moveTo>
                  <a:pt x="0" y="0"/>
                </a:moveTo>
                <a:lnTo>
                  <a:pt x="8038015" y="0"/>
                </a:lnTo>
                <a:lnTo>
                  <a:pt x="8038015" y="7720066"/>
                </a:lnTo>
                <a:lnTo>
                  <a:pt x="0" y="77200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9555" r="-7228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F17413F4-7119-0A11-2603-5C1CE511C5F1}"/>
              </a:ext>
            </a:extLst>
          </p:cNvPr>
          <p:cNvSpPr txBox="1"/>
          <p:nvPr/>
        </p:nvSpPr>
        <p:spPr>
          <a:xfrm>
            <a:off x="1720717" y="5117694"/>
            <a:ext cx="11752935" cy="2231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>
                <a:ln>
                  <a:noFill/>
                </a:ln>
                <a:solidFill>
                  <a:srgbClr val="1F674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FUNDING</a:t>
            </a: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BF6C26E9-E9C2-BCDA-8B38-B0A2E7FB80F9}"/>
              </a:ext>
            </a:extLst>
          </p:cNvPr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14608579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4" name="Freeform 4"/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5" name="Group 5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427384" y="4180718"/>
            <a:ext cx="15831916" cy="4925223"/>
            <a:chOff x="0" y="0"/>
            <a:chExt cx="4169723" cy="129717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169723" cy="1297178"/>
            </a:xfrm>
            <a:custGeom>
              <a:avLst/>
              <a:gdLst/>
              <a:ahLst/>
              <a:cxnLst/>
              <a:rect l="l" t="t" r="r" b="b"/>
              <a:pathLst>
                <a:path w="4169723" h="1297178">
                  <a:moveTo>
                    <a:pt x="0" y="0"/>
                  </a:moveTo>
                  <a:lnTo>
                    <a:pt x="4169723" y="0"/>
                  </a:lnTo>
                  <a:lnTo>
                    <a:pt x="4169723" y="1297178"/>
                  </a:lnTo>
                  <a:lnTo>
                    <a:pt x="0" y="1297178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169723" cy="13352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Freeform 11"/>
          <p:cNvSpPr/>
          <p:nvPr/>
        </p:nvSpPr>
        <p:spPr>
          <a:xfrm>
            <a:off x="11113012" y="2288208"/>
            <a:ext cx="10450035" cy="6970092"/>
          </a:xfrm>
          <a:custGeom>
            <a:avLst/>
            <a:gdLst/>
            <a:ahLst/>
            <a:cxnLst/>
            <a:rect l="l" t="t" r="r" b="b"/>
            <a:pathLst>
              <a:path w="10450035" h="6970092">
                <a:moveTo>
                  <a:pt x="0" y="0"/>
                </a:moveTo>
                <a:lnTo>
                  <a:pt x="10450035" y="0"/>
                </a:lnTo>
                <a:lnTo>
                  <a:pt x="10450035" y="6970092"/>
                </a:lnTo>
                <a:lnTo>
                  <a:pt x="0" y="6970092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TextBox 12"/>
          <p:cNvSpPr txBox="1"/>
          <p:nvPr/>
        </p:nvSpPr>
        <p:spPr>
          <a:xfrm>
            <a:off x="1427384" y="1181100"/>
            <a:ext cx="12325680" cy="2477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THE ROLE</a:t>
            </a:r>
          </a:p>
        </p:txBody>
      </p:sp>
      <p:sp>
        <p:nvSpPr>
          <p:cNvPr id="13" name="Freeform 13"/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4" name="TextBox 14"/>
          <p:cNvSpPr txBox="1"/>
          <p:nvPr/>
        </p:nvSpPr>
        <p:spPr>
          <a:xfrm>
            <a:off x="8461017" y="2884101"/>
            <a:ext cx="8916220" cy="55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8716897" y="2566687"/>
            <a:ext cx="6717035" cy="55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6" name="TextBox 16"/>
          <p:cNvSpPr txBox="1"/>
          <p:nvPr/>
        </p:nvSpPr>
        <p:spPr>
          <a:xfrm>
            <a:off x="1697969" y="4571134"/>
            <a:ext cx="11784510" cy="492061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88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Role of the captain is:</a:t>
            </a:r>
          </a:p>
          <a:p>
            <a:pPr marL="993135" marR="0" lvl="1" indent="-496567" algn="l" defTabSz="914400" rtl="0" eaLnBrk="1" fontAlgn="auto" latinLnBrk="0" hangingPunct="1">
              <a:lnSpc>
                <a:spcPts val="588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Be point of contact - for organising and on matchday</a:t>
            </a:r>
          </a:p>
          <a:p>
            <a:pPr marL="993135" marR="0" lvl="1" indent="-496567" algn="l" defTabSz="914400" rtl="0" eaLnBrk="1" fontAlgn="auto" latinLnBrk="0" hangingPunct="1">
              <a:lnSpc>
                <a:spcPts val="588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manage team on bucs play</a:t>
            </a:r>
          </a:p>
          <a:p>
            <a:pPr marL="993135" marR="0" lvl="1" indent="-496567" algn="l" defTabSz="914400" rtl="0" eaLnBrk="1" fontAlgn="auto" latinLnBrk="0" hangingPunct="1">
              <a:lnSpc>
                <a:spcPts val="588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have good knowledge of bucs regs and p.u.p. rules</a:t>
            </a:r>
          </a:p>
          <a:p>
            <a:pPr marL="993135" marR="0" lvl="1" indent="-496567" algn="l" defTabSz="914400" rtl="0" eaLnBrk="1" fontAlgn="auto" latinLnBrk="0" hangingPunct="1">
              <a:lnSpc>
                <a:spcPts val="5887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be aware of player movement rules</a:t>
            </a:r>
          </a:p>
          <a:p>
            <a:pPr marL="0" marR="0" lvl="0" indent="0" algn="l" defTabSz="914400" rtl="0" eaLnBrk="1" fontAlgn="auto" latinLnBrk="0" hangingPunct="1">
              <a:lnSpc>
                <a:spcPts val="446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599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ebas Neue Bold"/>
              <a:ea typeface="Bebas Neue Bold"/>
              <a:cs typeface="Bebas Neue Bold"/>
              <a:sym typeface="Bebas Neue Bold"/>
            </a:endParaRPr>
          </a:p>
          <a:p>
            <a:pPr marL="0" marR="0" lvl="0" indent="0" algn="l" defTabSz="914400" rtl="0" eaLnBrk="1" fontAlgn="auto" latinLnBrk="0" hangingPunct="1">
              <a:lnSpc>
                <a:spcPts val="446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599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ebas Neue Bold"/>
              <a:ea typeface="Bebas Neue Bold"/>
              <a:cs typeface="Bebas Neue Bold"/>
              <a:sym typeface="Bebas Neue Bold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593E4A0-8564-F4B4-1A69-D208A7F49CD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0D27D0D-6C40-F645-016E-39DE164DE87F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0F00A660-43E3-458F-5939-703309F5789B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461ACCD9-8B7F-6AC5-1E64-2597B29A1DFC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885A6C55-817F-C121-F982-7892EB3D27C8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E63386D4-0E85-10BE-C552-8B9E5F87FBC6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6636C40D-9412-1C4F-D32D-CF974BD00670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18EBDE15-CD2D-91D7-411B-09941FB485E9}"/>
              </a:ext>
            </a:extLst>
          </p:cNvPr>
          <p:cNvSpPr txBox="1"/>
          <p:nvPr/>
        </p:nvSpPr>
        <p:spPr>
          <a:xfrm>
            <a:off x="1181120" y="2476500"/>
            <a:ext cx="15925759" cy="696748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BUCS FUNDING</a:t>
            </a:r>
          </a:p>
          <a:p>
            <a:pPr marL="1143000" indent="-1143000" algn="l">
              <a:lnSpc>
                <a:spcPts val="10000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FINANCIAL SUPPORT AVAILABLE FOR BUCS PREM TIER &amp; INDIVIDUAL CHAMPIONSHIP COMPETITION</a:t>
            </a:r>
          </a:p>
          <a:p>
            <a:pPr marL="1143000" indent="-1143000" algn="l">
              <a:lnSpc>
                <a:spcPts val="10000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SET POLICY FOR ALLOCATION &amp; LEVEL OF SUPPORT </a:t>
            </a:r>
          </a:p>
        </p:txBody>
      </p:sp>
    </p:spTree>
    <p:extLst>
      <p:ext uri="{BB962C8B-B14F-4D97-AF65-F5344CB8AC3E}">
        <p14:creationId xmlns:p14="http://schemas.microsoft.com/office/powerpoint/2010/main" val="872085273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1A1C2AB4-F025-6E79-19D5-8BC85A4B89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8C0C6D3-D743-846D-4750-16B426347BF5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8155D999-31EC-DE7A-424B-094586CC8E12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0F896896-F11A-3E67-E7B0-E4FF1D899A5E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B5118C8E-44BE-6005-E454-AF0B5592FAD6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AA0651D7-FD6D-295E-60E4-9CA05733D785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9110CB34-BA2C-A162-D2BB-4FAB47DECB4F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56CDEB7C-5D8B-88FD-0498-7928A8548984}"/>
              </a:ext>
            </a:extLst>
          </p:cNvPr>
          <p:cNvSpPr txBox="1"/>
          <p:nvPr/>
        </p:nvSpPr>
        <p:spPr>
          <a:xfrm>
            <a:off x="1181120" y="2476500"/>
            <a:ext cx="15925759" cy="5685082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BUCS FUNDING</a:t>
            </a:r>
          </a:p>
          <a:p>
            <a:pPr marL="1143000" indent="-1143000" algn="l">
              <a:lnSpc>
                <a:spcPts val="10000"/>
              </a:lnSpc>
              <a:buFont typeface="Arial" panose="020B0604020202020204" pitchFamily="34" charset="0"/>
              <a:buChar char="•"/>
            </a:pPr>
            <a:r>
              <a:rPr lang="en-US" sz="6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SHOULD FUNDING NOT BE AVAILABLE OR COVER FULLY, FUNDRAISE AND/OR LINK IN WITH ALUMNI COMMUNITY, BOOK IN TIME WITH SU TO DISCUSS</a:t>
            </a:r>
          </a:p>
        </p:txBody>
      </p:sp>
    </p:spTree>
    <p:extLst>
      <p:ext uri="{BB962C8B-B14F-4D97-AF65-F5344CB8AC3E}">
        <p14:creationId xmlns:p14="http://schemas.microsoft.com/office/powerpoint/2010/main" val="75541588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30B7013-F1A2-6BF3-FBDD-EFE3199D19D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2D4DAAE1-DE87-0020-BF3C-414161F67AA1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393852E1-732D-E729-6E55-F7B5F263AAD6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E10D0595-A60F-EE66-250E-521F6C80CAB2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336F7D32-69F5-FB33-AABA-201E85E4A719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FC7CFC0A-00AB-39C1-A06B-9E0B0B0C0174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27F454E4-2111-A45D-7F50-9A5AF6064F2C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14C01D55-D400-BD99-DBEB-D24081A8E0FF}"/>
              </a:ext>
            </a:extLst>
          </p:cNvPr>
          <p:cNvSpPr txBox="1"/>
          <p:nvPr/>
        </p:nvSpPr>
        <p:spPr>
          <a:xfrm>
            <a:off x="1181120" y="3390900"/>
            <a:ext cx="15925759" cy="623940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0000"/>
              </a:lnSpc>
            </a:pPr>
            <a:r>
              <a:rPr lang="en-GB" sz="115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FIXTURES FORUM </a:t>
            </a:r>
          </a:p>
          <a:p>
            <a:pPr algn="l">
              <a:lnSpc>
                <a:spcPts val="10000"/>
              </a:lnSpc>
            </a:pPr>
            <a:r>
              <a:rPr lang="en-GB" sz="44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EVERY THURSDAY AT 11:00 FROM START OF SEPTEMBER​</a:t>
            </a:r>
          </a:p>
          <a:p>
            <a:pPr algn="l">
              <a:lnSpc>
                <a:spcPts val="10000"/>
              </a:lnSpc>
            </a:pPr>
            <a:r>
              <a:rPr lang="en-GB" sz="44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CONTACT AS EARLY AS POSSIBLE FOR ANY BOOKINGS​</a:t>
            </a:r>
          </a:p>
          <a:p>
            <a:pPr algn="l">
              <a:lnSpc>
                <a:spcPts val="10000"/>
              </a:lnSpc>
            </a:pPr>
            <a:r>
              <a:rPr lang="en-GB" sz="44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UOS SPORT APP FOR TRAINING TIMES​</a:t>
            </a:r>
          </a:p>
          <a:p>
            <a:pPr algn="l">
              <a:lnSpc>
                <a:spcPts val="10000"/>
              </a:lnSpc>
            </a:pPr>
            <a:r>
              <a:rPr lang="en-GB" sz="44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AD-HOC BOOKINGS</a:t>
            </a:r>
            <a:endParaRPr lang="en-US" sz="4400">
              <a:solidFill>
                <a:srgbClr val="FFFFFF"/>
              </a:solidFill>
              <a:latin typeface="Anton Italics"/>
              <a:ea typeface="Anton Italics"/>
              <a:cs typeface="Anton Italics"/>
              <a:sym typeface="Anton Italics"/>
            </a:endParaRPr>
          </a:p>
        </p:txBody>
      </p:sp>
    </p:spTree>
    <p:extLst>
      <p:ext uri="{BB962C8B-B14F-4D97-AF65-F5344CB8AC3E}">
        <p14:creationId xmlns:p14="http://schemas.microsoft.com/office/powerpoint/2010/main" val="1776851145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/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/>
          <p:cNvGrpSpPr/>
          <p:nvPr/>
        </p:nvGrpSpPr>
        <p:grpSpPr>
          <a:xfrm>
            <a:off x="1427384" y="4180718"/>
            <a:ext cx="15831916" cy="4925223"/>
            <a:chOff x="0" y="0"/>
            <a:chExt cx="4169723" cy="1297178"/>
          </a:xfrm>
        </p:grpSpPr>
        <p:sp>
          <p:nvSpPr>
            <p:cNvPr id="9" name="Freeform 9"/>
            <p:cNvSpPr/>
            <p:nvPr/>
          </p:nvSpPr>
          <p:spPr>
            <a:xfrm>
              <a:off x="0" y="0"/>
              <a:ext cx="4169723" cy="1297178"/>
            </a:xfrm>
            <a:custGeom>
              <a:avLst/>
              <a:gdLst/>
              <a:ahLst/>
              <a:cxnLst/>
              <a:rect l="l" t="t" r="r" b="b"/>
              <a:pathLst>
                <a:path w="4169723" h="1297178">
                  <a:moveTo>
                    <a:pt x="0" y="0"/>
                  </a:moveTo>
                  <a:lnTo>
                    <a:pt x="4169723" y="0"/>
                  </a:lnTo>
                  <a:lnTo>
                    <a:pt x="4169723" y="1297178"/>
                  </a:lnTo>
                  <a:lnTo>
                    <a:pt x="0" y="1297178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/>
            <p:cNvSpPr txBox="1"/>
            <p:nvPr/>
          </p:nvSpPr>
          <p:spPr>
            <a:xfrm>
              <a:off x="0" y="-38100"/>
              <a:ext cx="4169723" cy="13352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TextBox 11"/>
          <p:cNvSpPr txBox="1"/>
          <p:nvPr/>
        </p:nvSpPr>
        <p:spPr>
          <a:xfrm>
            <a:off x="1427384" y="1181100"/>
            <a:ext cx="12325680" cy="2477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VOLUNTEERING</a:t>
            </a:r>
          </a:p>
        </p:txBody>
      </p:sp>
      <p:sp>
        <p:nvSpPr>
          <p:cNvPr id="12" name="Freeform 12"/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3"/>
          <p:cNvSpPr txBox="1"/>
          <p:nvPr/>
        </p:nvSpPr>
        <p:spPr>
          <a:xfrm>
            <a:off x="8461017" y="2884101"/>
            <a:ext cx="8916220" cy="55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4"/>
          <p:cNvSpPr txBox="1"/>
          <p:nvPr/>
        </p:nvSpPr>
        <p:spPr>
          <a:xfrm>
            <a:off x="8716897" y="2566687"/>
            <a:ext cx="6717035" cy="55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5" name="TextBox 15"/>
          <p:cNvSpPr txBox="1"/>
          <p:nvPr/>
        </p:nvSpPr>
        <p:spPr>
          <a:xfrm>
            <a:off x="1606433" y="4387427"/>
            <a:ext cx="15075135" cy="319202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866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6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volunteering module</a:t>
            </a:r>
          </a:p>
          <a:p>
            <a:pPr marL="1230619" marR="0" lvl="1" indent="-615309" algn="l" defTabSz="914400" rtl="0" eaLnBrk="1" fontAlgn="auto" latinLnBrk="0" hangingPunct="1">
              <a:lnSpc>
                <a:spcPts val="866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56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new resource on students’ union website</a:t>
            </a:r>
          </a:p>
          <a:p>
            <a:pPr marL="1230619" marR="0" lvl="1" indent="-615309" algn="l" defTabSz="914400" rtl="0" eaLnBrk="1" fontAlgn="auto" latinLnBrk="0" hangingPunct="1">
              <a:lnSpc>
                <a:spcPts val="8663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56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log your hours and export transcript</a:t>
            </a: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F00E6E9B-15A3-AC96-F8FA-8FBAF2746F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8013C328-6ED7-36EE-1F89-1B6E7A3BECEF}"/>
              </a:ext>
            </a:extLst>
          </p:cNvPr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A3B59DE1-298F-4846-D64D-A57AC179D3F5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6DC2AD5E-1556-7D69-F7D9-4B64788451C1}"/>
              </a:ext>
            </a:extLst>
          </p:cNvPr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97CBDEB6-DE15-438F-2254-1ED410358348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AAB9C630-10B9-A833-E22B-48E6DB51E1F0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7BCBC1EC-6CB6-0ED4-7050-F3E8362D90B4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F36F9D83-130C-143B-5E8E-E6F95751B591}"/>
              </a:ext>
            </a:extLst>
          </p:cNvPr>
          <p:cNvGrpSpPr/>
          <p:nvPr/>
        </p:nvGrpSpPr>
        <p:grpSpPr>
          <a:xfrm>
            <a:off x="1427384" y="4180718"/>
            <a:ext cx="15831916" cy="4925223"/>
            <a:chOff x="0" y="0"/>
            <a:chExt cx="4169723" cy="129717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07FCCEA6-C659-B50A-A6E5-6CF2C6100F5F}"/>
                </a:ext>
              </a:extLst>
            </p:cNvPr>
            <p:cNvSpPr/>
            <p:nvPr/>
          </p:nvSpPr>
          <p:spPr>
            <a:xfrm>
              <a:off x="0" y="0"/>
              <a:ext cx="4169723" cy="1297178"/>
            </a:xfrm>
            <a:custGeom>
              <a:avLst/>
              <a:gdLst/>
              <a:ahLst/>
              <a:cxnLst/>
              <a:rect l="l" t="t" r="r" b="b"/>
              <a:pathLst>
                <a:path w="4169723" h="1297178">
                  <a:moveTo>
                    <a:pt x="0" y="0"/>
                  </a:moveTo>
                  <a:lnTo>
                    <a:pt x="4169723" y="0"/>
                  </a:lnTo>
                  <a:lnTo>
                    <a:pt x="4169723" y="1297178"/>
                  </a:lnTo>
                  <a:lnTo>
                    <a:pt x="0" y="1297178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D97C3840-803A-19AC-02E7-3ECF90493228}"/>
                </a:ext>
              </a:extLst>
            </p:cNvPr>
            <p:cNvSpPr txBox="1"/>
            <p:nvPr/>
          </p:nvSpPr>
          <p:spPr>
            <a:xfrm>
              <a:off x="0" y="-38100"/>
              <a:ext cx="4169723" cy="13352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924C3F6B-EB43-E74B-0F37-E0CCEB66D34E}"/>
              </a:ext>
            </a:extLst>
          </p:cNvPr>
          <p:cNvSpPr txBox="1"/>
          <p:nvPr/>
        </p:nvSpPr>
        <p:spPr>
          <a:xfrm>
            <a:off x="1427384" y="1181100"/>
            <a:ext cx="12325680" cy="2477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VOLUNTEERING</a:t>
            </a: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7D3237BC-DB5D-8296-CC97-5BC9C4DC08B6}"/>
              </a:ext>
            </a:extLst>
          </p:cNvPr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B0FF7B0C-BD9E-BD20-1156-274DAC7888CF}"/>
              </a:ext>
            </a:extLst>
          </p:cNvPr>
          <p:cNvSpPr txBox="1"/>
          <p:nvPr/>
        </p:nvSpPr>
        <p:spPr>
          <a:xfrm>
            <a:off x="8461017" y="2884101"/>
            <a:ext cx="8916220" cy="55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F95FF6F3-EB9D-1B69-91A4-B18DAC4C94DA}"/>
              </a:ext>
            </a:extLst>
          </p:cNvPr>
          <p:cNvSpPr txBox="1"/>
          <p:nvPr/>
        </p:nvSpPr>
        <p:spPr>
          <a:xfrm>
            <a:off x="8716897" y="2566687"/>
            <a:ext cx="6717035" cy="55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0C3977A1-8954-45CA-EC2B-2F7CDF3B88B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28700" y="3652205"/>
            <a:ext cx="16287750" cy="2847695"/>
          </a:xfrm>
          <a:prstGeom prst="rect">
            <a:avLst/>
          </a:prstGeom>
        </p:spPr>
      </p:pic>
      <p:pic>
        <p:nvPicPr>
          <p:cNvPr id="19" name="Picture 18">
            <a:extLst>
              <a:ext uri="{FF2B5EF4-FFF2-40B4-BE49-F238E27FC236}">
                <a16:creationId xmlns:a16="http://schemas.microsoft.com/office/drawing/2014/main" id="{B877BE2E-977D-19B4-4206-D40E9A69C0BE}"/>
              </a:ext>
            </a:extLst>
          </p:cNvPr>
          <p:cNvPicPr>
            <a:picLocks noChangeAspect="1"/>
          </p:cNvPicPr>
          <p:nvPr/>
        </p:nvPicPr>
        <p:blipFill>
          <a:blip r:embed="rId6"/>
          <a:srcRect l="8858" r="12718"/>
          <a:stretch/>
        </p:blipFill>
        <p:spPr>
          <a:xfrm>
            <a:off x="1125346" y="6667885"/>
            <a:ext cx="7305454" cy="3533775"/>
          </a:xfrm>
          <a:prstGeom prst="rect">
            <a:avLst/>
          </a:prstGeom>
        </p:spPr>
      </p:pic>
      <p:pic>
        <p:nvPicPr>
          <p:cNvPr id="21" name="Picture 20">
            <a:extLst>
              <a:ext uri="{FF2B5EF4-FFF2-40B4-BE49-F238E27FC236}">
                <a16:creationId xmlns:a16="http://schemas.microsoft.com/office/drawing/2014/main" id="{95EE887C-7C04-05F5-AE72-E33478AC47D9}"/>
              </a:ext>
            </a:extLst>
          </p:cNvPr>
          <p:cNvPicPr>
            <a:picLocks noChangeAspect="1"/>
          </p:cNvPicPr>
          <p:nvPr/>
        </p:nvPicPr>
        <p:blipFill>
          <a:blip r:embed="rId7"/>
          <a:srcRect r="6899"/>
          <a:stretch/>
        </p:blipFill>
        <p:spPr>
          <a:xfrm>
            <a:off x="8461017" y="7672772"/>
            <a:ext cx="9594770" cy="1524000"/>
          </a:xfrm>
          <a:prstGeom prst="rect">
            <a:avLst/>
          </a:prstGeom>
        </p:spPr>
      </p:pic>
      <p:sp>
        <p:nvSpPr>
          <p:cNvPr id="22" name="Oval 21">
            <a:extLst>
              <a:ext uri="{FF2B5EF4-FFF2-40B4-BE49-F238E27FC236}">
                <a16:creationId xmlns:a16="http://schemas.microsoft.com/office/drawing/2014/main" id="{50127D1B-0B98-33FF-B88C-86C8CC94F90D}"/>
              </a:ext>
            </a:extLst>
          </p:cNvPr>
          <p:cNvSpPr/>
          <p:nvPr/>
        </p:nvSpPr>
        <p:spPr>
          <a:xfrm>
            <a:off x="9601200" y="3802896"/>
            <a:ext cx="3124200" cy="2903858"/>
          </a:xfrm>
          <a:prstGeom prst="ellipse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41299050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B97B473-0E51-81BA-E538-65FFE646351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529A06FF-401A-876F-C60E-BCDB766A69D7}"/>
              </a:ext>
            </a:extLst>
          </p:cNvPr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B95312ED-97E7-027A-5853-C639692C7D31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1ECBE1AE-42DA-FE0C-06C5-D572D64819AC}"/>
              </a:ext>
            </a:extLst>
          </p:cNvPr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59EA1A80-D844-D7A3-A4FB-138922934C6E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809EFA88-30A9-6805-5673-71EEA64BD123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33808104-B3BA-20DA-9B7A-C54E835EB700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333A8586-0467-7F4D-E688-569FC8032573}"/>
              </a:ext>
            </a:extLst>
          </p:cNvPr>
          <p:cNvGrpSpPr/>
          <p:nvPr/>
        </p:nvGrpSpPr>
        <p:grpSpPr>
          <a:xfrm>
            <a:off x="1427384" y="4180718"/>
            <a:ext cx="15831916" cy="4925223"/>
            <a:chOff x="0" y="0"/>
            <a:chExt cx="4169723" cy="129717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3DC7A1CC-FF88-0FFC-F1E7-5E7AC5A68025}"/>
                </a:ext>
              </a:extLst>
            </p:cNvPr>
            <p:cNvSpPr/>
            <p:nvPr/>
          </p:nvSpPr>
          <p:spPr>
            <a:xfrm>
              <a:off x="0" y="0"/>
              <a:ext cx="4169723" cy="1297178"/>
            </a:xfrm>
            <a:custGeom>
              <a:avLst/>
              <a:gdLst/>
              <a:ahLst/>
              <a:cxnLst/>
              <a:rect l="l" t="t" r="r" b="b"/>
              <a:pathLst>
                <a:path w="4169723" h="1297178">
                  <a:moveTo>
                    <a:pt x="0" y="0"/>
                  </a:moveTo>
                  <a:lnTo>
                    <a:pt x="4169723" y="0"/>
                  </a:lnTo>
                  <a:lnTo>
                    <a:pt x="4169723" y="1297178"/>
                  </a:lnTo>
                  <a:lnTo>
                    <a:pt x="0" y="1297178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7ED3A80F-07FD-0981-41D9-2E6BD161B399}"/>
                </a:ext>
              </a:extLst>
            </p:cNvPr>
            <p:cNvSpPr txBox="1"/>
            <p:nvPr/>
          </p:nvSpPr>
          <p:spPr>
            <a:xfrm>
              <a:off x="0" y="-38100"/>
              <a:ext cx="4169723" cy="13352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TextBox 11">
            <a:extLst>
              <a:ext uri="{FF2B5EF4-FFF2-40B4-BE49-F238E27FC236}">
                <a16:creationId xmlns:a16="http://schemas.microsoft.com/office/drawing/2014/main" id="{FF6B1CCA-BBB8-5346-D3EE-FAF35C9EC1A9}"/>
              </a:ext>
            </a:extLst>
          </p:cNvPr>
          <p:cNvSpPr txBox="1"/>
          <p:nvPr/>
        </p:nvSpPr>
        <p:spPr>
          <a:xfrm>
            <a:off x="1427384" y="1181100"/>
            <a:ext cx="12325680" cy="2477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VOLUNTEERING</a:t>
            </a:r>
          </a:p>
        </p:txBody>
      </p:sp>
      <p:sp>
        <p:nvSpPr>
          <p:cNvPr id="12" name="Freeform 12">
            <a:extLst>
              <a:ext uri="{FF2B5EF4-FFF2-40B4-BE49-F238E27FC236}">
                <a16:creationId xmlns:a16="http://schemas.microsoft.com/office/drawing/2014/main" id="{F15E6741-B54D-885A-E810-8DCF1267619F}"/>
              </a:ext>
            </a:extLst>
          </p:cNvPr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A4873BD2-A130-E8A9-D68E-27D90C957C30}"/>
              </a:ext>
            </a:extLst>
          </p:cNvPr>
          <p:cNvSpPr txBox="1"/>
          <p:nvPr/>
        </p:nvSpPr>
        <p:spPr>
          <a:xfrm>
            <a:off x="8461017" y="2884101"/>
            <a:ext cx="8916220" cy="55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0AA3C748-D267-B437-9D0D-9392A3818273}"/>
              </a:ext>
            </a:extLst>
          </p:cNvPr>
          <p:cNvSpPr txBox="1"/>
          <p:nvPr/>
        </p:nvSpPr>
        <p:spPr>
          <a:xfrm>
            <a:off x="8716897" y="2566687"/>
            <a:ext cx="6717035" cy="55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6" name="Picture 15">
            <a:extLst>
              <a:ext uri="{FF2B5EF4-FFF2-40B4-BE49-F238E27FC236}">
                <a16:creationId xmlns:a16="http://schemas.microsoft.com/office/drawing/2014/main" id="{988445B9-3410-073C-F961-F5711597108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172" y="5210436"/>
            <a:ext cx="17803655" cy="30655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78437064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4518C770-C654-1BB2-88FE-FA6F98F6B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E7F7325D-3133-6320-D0DA-E02C5B4B6B66}"/>
              </a:ext>
            </a:extLst>
          </p:cNvPr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D57F157A-20D0-D451-C32C-ED13156FBD5E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CCEEA209-FB69-0F1D-2CD8-6D452702287E}"/>
              </a:ext>
            </a:extLst>
          </p:cNvPr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2CF419A2-5088-ECAD-12D8-529934A636D1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D086895C-B3BC-38A0-C7EC-0CAB7DF058CA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1B42F678-EEF9-F929-5F1D-38A8E76FB959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855D7276-1A83-2D5D-3F10-6FC9F75781CF}"/>
              </a:ext>
            </a:extLst>
          </p:cNvPr>
          <p:cNvGrpSpPr/>
          <p:nvPr/>
        </p:nvGrpSpPr>
        <p:grpSpPr>
          <a:xfrm>
            <a:off x="1427384" y="4180718"/>
            <a:ext cx="15831916" cy="4925223"/>
            <a:chOff x="0" y="0"/>
            <a:chExt cx="4169723" cy="1297178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33BA6DE5-8A68-7CAF-4D7E-53F2EF8A4394}"/>
                </a:ext>
              </a:extLst>
            </p:cNvPr>
            <p:cNvSpPr/>
            <p:nvPr/>
          </p:nvSpPr>
          <p:spPr>
            <a:xfrm>
              <a:off x="0" y="0"/>
              <a:ext cx="4169723" cy="1297178"/>
            </a:xfrm>
            <a:custGeom>
              <a:avLst/>
              <a:gdLst/>
              <a:ahLst/>
              <a:cxnLst/>
              <a:rect l="l" t="t" r="r" b="b"/>
              <a:pathLst>
                <a:path w="4169723" h="1297178">
                  <a:moveTo>
                    <a:pt x="0" y="0"/>
                  </a:moveTo>
                  <a:lnTo>
                    <a:pt x="4169723" y="0"/>
                  </a:lnTo>
                  <a:lnTo>
                    <a:pt x="4169723" y="1297178"/>
                  </a:lnTo>
                  <a:lnTo>
                    <a:pt x="0" y="1297178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7F2FC8E2-FA05-423C-7CE2-6D7DD9E0DD8D}"/>
                </a:ext>
              </a:extLst>
            </p:cNvPr>
            <p:cNvSpPr txBox="1"/>
            <p:nvPr/>
          </p:nvSpPr>
          <p:spPr>
            <a:xfrm>
              <a:off x="0" y="-38100"/>
              <a:ext cx="4169723" cy="1335278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2" name="Freeform 12">
            <a:extLst>
              <a:ext uri="{FF2B5EF4-FFF2-40B4-BE49-F238E27FC236}">
                <a16:creationId xmlns:a16="http://schemas.microsoft.com/office/drawing/2014/main" id="{588FC431-DE19-EB9D-826E-04F05D6B84E1}"/>
              </a:ext>
            </a:extLst>
          </p:cNvPr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3" name="TextBox 13">
            <a:extLst>
              <a:ext uri="{FF2B5EF4-FFF2-40B4-BE49-F238E27FC236}">
                <a16:creationId xmlns:a16="http://schemas.microsoft.com/office/drawing/2014/main" id="{3E5D0411-7DF5-EF61-4326-644452FE8661}"/>
              </a:ext>
            </a:extLst>
          </p:cNvPr>
          <p:cNvSpPr txBox="1"/>
          <p:nvPr/>
        </p:nvSpPr>
        <p:spPr>
          <a:xfrm>
            <a:off x="8461017" y="2884101"/>
            <a:ext cx="8916220" cy="55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4" name="TextBox 14">
            <a:extLst>
              <a:ext uri="{FF2B5EF4-FFF2-40B4-BE49-F238E27FC236}">
                <a16:creationId xmlns:a16="http://schemas.microsoft.com/office/drawing/2014/main" id="{2BB7B9B2-5ECD-C799-EF28-02B4E1599B77}"/>
              </a:ext>
            </a:extLst>
          </p:cNvPr>
          <p:cNvSpPr txBox="1"/>
          <p:nvPr/>
        </p:nvSpPr>
        <p:spPr>
          <a:xfrm>
            <a:off x="8716897" y="2566687"/>
            <a:ext cx="6717035" cy="554536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ts val="4366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pic>
        <p:nvPicPr>
          <p:cNvPr id="17" name="Picture 16">
            <a:extLst>
              <a:ext uri="{FF2B5EF4-FFF2-40B4-BE49-F238E27FC236}">
                <a16:creationId xmlns:a16="http://schemas.microsoft.com/office/drawing/2014/main" id="{4BA22687-7DB3-765C-DF1B-8315BF1FDBE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848917" y="731244"/>
            <a:ext cx="7872412" cy="909955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7658829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028700" y="4238158"/>
            <a:ext cx="15925759" cy="1944034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 i="1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ANY QUESTIONS?</a:t>
            </a:r>
          </a:p>
        </p:txBody>
      </p:sp>
    </p:spTree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CD14E5C3-31B6-05C1-5D0E-C3D05BC080E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D48A53AD-13D2-BDD4-1C4D-7B16707C433D}"/>
              </a:ext>
            </a:extLst>
          </p:cNvPr>
          <p:cNvSpPr/>
          <p:nvPr/>
        </p:nvSpPr>
        <p:spPr>
          <a:xfrm>
            <a:off x="-161304" y="7951540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3FB41914-B71B-94BC-4B14-F5B64A3A0CBC}"/>
              </a:ext>
            </a:extLst>
          </p:cNvPr>
          <p:cNvGrpSpPr/>
          <p:nvPr/>
        </p:nvGrpSpPr>
        <p:grpSpPr>
          <a:xfrm>
            <a:off x="12971728" y="0"/>
            <a:ext cx="5316272" cy="10287000"/>
            <a:chOff x="0" y="0"/>
            <a:chExt cx="1400170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F9159017-B7FB-9DBC-DF90-72C3CF5FD3A7}"/>
                </a:ext>
              </a:extLst>
            </p:cNvPr>
            <p:cNvSpPr/>
            <p:nvPr/>
          </p:nvSpPr>
          <p:spPr>
            <a:xfrm>
              <a:off x="0" y="0"/>
              <a:ext cx="1400170" cy="2709333"/>
            </a:xfrm>
            <a:custGeom>
              <a:avLst/>
              <a:gdLst/>
              <a:ahLst/>
              <a:cxnLst/>
              <a:rect l="l" t="t" r="r" b="b"/>
              <a:pathLst>
                <a:path w="1400170" h="2709333">
                  <a:moveTo>
                    <a:pt x="0" y="0"/>
                  </a:moveTo>
                  <a:lnTo>
                    <a:pt x="1400170" y="0"/>
                  </a:lnTo>
                  <a:lnTo>
                    <a:pt x="1400170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95EBF6D2-E493-4D69-DDCB-7F15D2E67AE0}"/>
                </a:ext>
              </a:extLst>
            </p:cNvPr>
            <p:cNvSpPr txBox="1"/>
            <p:nvPr/>
          </p:nvSpPr>
          <p:spPr>
            <a:xfrm>
              <a:off x="0" y="-38100"/>
              <a:ext cx="1400170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6" name="Group 6">
            <a:extLst>
              <a:ext uri="{FF2B5EF4-FFF2-40B4-BE49-F238E27FC236}">
                <a16:creationId xmlns:a16="http://schemas.microsoft.com/office/drawing/2014/main" id="{E4837808-882F-7330-360A-84AF8B74304C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7" name="Freeform 7">
              <a:extLst>
                <a:ext uri="{FF2B5EF4-FFF2-40B4-BE49-F238E27FC236}">
                  <a16:creationId xmlns:a16="http://schemas.microsoft.com/office/drawing/2014/main" id="{0C78DC7C-2190-FD6F-42CB-E5446D259610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8" name="TextBox 8">
              <a:extLst>
                <a:ext uri="{FF2B5EF4-FFF2-40B4-BE49-F238E27FC236}">
                  <a16:creationId xmlns:a16="http://schemas.microsoft.com/office/drawing/2014/main" id="{800F8EE1-675D-D31D-EE83-99E4AFE251E2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9" name="Freeform 9">
            <a:extLst>
              <a:ext uri="{FF2B5EF4-FFF2-40B4-BE49-F238E27FC236}">
                <a16:creationId xmlns:a16="http://schemas.microsoft.com/office/drawing/2014/main" id="{821F67C1-351F-9DA4-8A32-C308DC6DC2EE}"/>
              </a:ext>
            </a:extLst>
          </p:cNvPr>
          <p:cNvSpPr/>
          <p:nvPr/>
        </p:nvSpPr>
        <p:spPr>
          <a:xfrm>
            <a:off x="855177" y="167315"/>
            <a:ext cx="4485272" cy="2858517"/>
          </a:xfrm>
          <a:custGeom>
            <a:avLst/>
            <a:gdLst/>
            <a:ahLst/>
            <a:cxnLst/>
            <a:rect l="l" t="t" r="r" b="b"/>
            <a:pathLst>
              <a:path w="4485272" h="2858517">
                <a:moveTo>
                  <a:pt x="0" y="0"/>
                </a:moveTo>
                <a:lnTo>
                  <a:pt x="4485273" y="0"/>
                </a:lnTo>
                <a:lnTo>
                  <a:pt x="4485273" y="2858517"/>
                </a:lnTo>
                <a:lnTo>
                  <a:pt x="0" y="285851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0" name="TextBox 10">
            <a:extLst>
              <a:ext uri="{FF2B5EF4-FFF2-40B4-BE49-F238E27FC236}">
                <a16:creationId xmlns:a16="http://schemas.microsoft.com/office/drawing/2014/main" id="{0E7D5EEA-13A4-3D62-1C9A-73CB27421C22}"/>
              </a:ext>
            </a:extLst>
          </p:cNvPr>
          <p:cNvSpPr txBox="1"/>
          <p:nvPr/>
        </p:nvSpPr>
        <p:spPr>
          <a:xfrm>
            <a:off x="1028700" y="4616704"/>
            <a:ext cx="17485227" cy="384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5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0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CLUB COMMITTEE </a:t>
            </a:r>
          </a:p>
          <a:p>
            <a:pPr marL="0" marR="0" lvl="0" indent="0" algn="l" defTabSz="914400" rtl="0" eaLnBrk="1" fontAlgn="auto" latinLnBrk="0" hangingPunct="1">
              <a:lnSpc>
                <a:spcPts val="15072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3702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TRAINING</a:t>
            </a:r>
          </a:p>
        </p:txBody>
      </p:sp>
      <p:sp>
        <p:nvSpPr>
          <p:cNvPr id="11" name="TextBox 11">
            <a:extLst>
              <a:ext uri="{FF2B5EF4-FFF2-40B4-BE49-F238E27FC236}">
                <a16:creationId xmlns:a16="http://schemas.microsoft.com/office/drawing/2014/main" id="{9AF59F2F-A504-5B19-2399-8A76F1164D90}"/>
              </a:ext>
            </a:extLst>
          </p:cNvPr>
          <p:cNvSpPr txBox="1"/>
          <p:nvPr/>
        </p:nvSpPr>
        <p:spPr>
          <a:xfrm>
            <a:off x="1349934" y="3634621"/>
            <a:ext cx="11493220" cy="72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0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8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WELCOME TO</a:t>
            </a:r>
          </a:p>
        </p:txBody>
      </p:sp>
      <p:pic>
        <p:nvPicPr>
          <p:cNvPr id="13" name="Picture 12" descr="A qr code with a white background&#10;&#10;AI-generated content may be incorrect.">
            <a:extLst>
              <a:ext uri="{FF2B5EF4-FFF2-40B4-BE49-F238E27FC236}">
                <a16:creationId xmlns:a16="http://schemas.microsoft.com/office/drawing/2014/main" id="{9AC1AD5C-1D59-5C9E-D842-B7BDDD36A41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225010" y="4943662"/>
            <a:ext cx="4809707" cy="4763111"/>
          </a:xfrm>
          <a:prstGeom prst="rect">
            <a:avLst/>
          </a:prstGeom>
        </p:spPr>
      </p:pic>
      <p:sp>
        <p:nvSpPr>
          <p:cNvPr id="14" name="TextBox 11">
            <a:extLst>
              <a:ext uri="{FF2B5EF4-FFF2-40B4-BE49-F238E27FC236}">
                <a16:creationId xmlns:a16="http://schemas.microsoft.com/office/drawing/2014/main" id="{020B5849-984D-46BA-2220-201C161776D5}"/>
              </a:ext>
            </a:extLst>
          </p:cNvPr>
          <p:cNvSpPr txBox="1"/>
          <p:nvPr/>
        </p:nvSpPr>
        <p:spPr>
          <a:xfrm>
            <a:off x="13944600" y="4092206"/>
            <a:ext cx="11493220" cy="720830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5509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5008" b="0" i="1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SIGN IN HERE</a:t>
            </a:r>
          </a:p>
        </p:txBody>
      </p:sp>
    </p:spTree>
    <p:extLst>
      <p:ext uri="{BB962C8B-B14F-4D97-AF65-F5344CB8AC3E}">
        <p14:creationId xmlns:p14="http://schemas.microsoft.com/office/powerpoint/2010/main" val="2616440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57B41EEE-1ED9-AB14-5AB7-E6E6FF120C0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3B53FFF3-BB8F-8DEE-F80A-0002DD35EC9E}"/>
              </a:ext>
            </a:extLst>
          </p:cNvPr>
          <p:cNvSpPr/>
          <p:nvPr/>
        </p:nvSpPr>
        <p:spPr>
          <a:xfrm>
            <a:off x="9144000" y="761708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3" name="Freeform 3">
            <a:extLst>
              <a:ext uri="{FF2B5EF4-FFF2-40B4-BE49-F238E27FC236}">
                <a16:creationId xmlns:a16="http://schemas.microsoft.com/office/drawing/2014/main" id="{1F6E6067-8248-5A84-1BDE-B287B286F815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4" name="Freeform 4">
            <a:extLst>
              <a:ext uri="{FF2B5EF4-FFF2-40B4-BE49-F238E27FC236}">
                <a16:creationId xmlns:a16="http://schemas.microsoft.com/office/drawing/2014/main" id="{948C950A-4BB7-C45F-4A83-9C95DA090367}"/>
              </a:ext>
            </a:extLst>
          </p:cNvPr>
          <p:cNvSpPr/>
          <p:nvPr/>
        </p:nvSpPr>
        <p:spPr>
          <a:xfrm flipH="1" flipV="1">
            <a:off x="-168156" y="2329482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5847907" y="4114800"/>
                </a:moveTo>
                <a:lnTo>
                  <a:pt x="0" y="4114800"/>
                </a:lnTo>
                <a:lnTo>
                  <a:pt x="0" y="0"/>
                </a:lnTo>
                <a:lnTo>
                  <a:pt x="5847907" y="0"/>
                </a:lnTo>
                <a:lnTo>
                  <a:pt x="5847907" y="411480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grpSp>
        <p:nvGrpSpPr>
          <p:cNvPr id="5" name="Group 5">
            <a:extLst>
              <a:ext uri="{FF2B5EF4-FFF2-40B4-BE49-F238E27FC236}">
                <a16:creationId xmlns:a16="http://schemas.microsoft.com/office/drawing/2014/main" id="{2806844C-24FF-224A-EBAD-37DF7591BBC5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6" name="Freeform 6">
              <a:extLst>
                <a:ext uri="{FF2B5EF4-FFF2-40B4-BE49-F238E27FC236}">
                  <a16:creationId xmlns:a16="http://schemas.microsoft.com/office/drawing/2014/main" id="{E4DB35BB-603B-7871-12D4-7071044D405E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7" name="TextBox 7">
              <a:extLst>
                <a:ext uri="{FF2B5EF4-FFF2-40B4-BE49-F238E27FC236}">
                  <a16:creationId xmlns:a16="http://schemas.microsoft.com/office/drawing/2014/main" id="{70DB19A1-D90D-4EFB-A624-4DCC2D79FBBB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8" name="Group 8">
            <a:extLst>
              <a:ext uri="{FF2B5EF4-FFF2-40B4-BE49-F238E27FC236}">
                <a16:creationId xmlns:a16="http://schemas.microsoft.com/office/drawing/2014/main" id="{AD6CDA81-D83D-2B2E-4C43-3D52230B11E0}"/>
              </a:ext>
            </a:extLst>
          </p:cNvPr>
          <p:cNvGrpSpPr/>
          <p:nvPr/>
        </p:nvGrpSpPr>
        <p:grpSpPr>
          <a:xfrm>
            <a:off x="1350099" y="4133912"/>
            <a:ext cx="15831916" cy="4343350"/>
            <a:chOff x="0" y="0"/>
            <a:chExt cx="4169723" cy="1143927"/>
          </a:xfrm>
        </p:grpSpPr>
        <p:sp>
          <p:nvSpPr>
            <p:cNvPr id="9" name="Freeform 9">
              <a:extLst>
                <a:ext uri="{FF2B5EF4-FFF2-40B4-BE49-F238E27FC236}">
                  <a16:creationId xmlns:a16="http://schemas.microsoft.com/office/drawing/2014/main" id="{FAD87DA2-CA86-764F-CBA9-905B148085CD}"/>
                </a:ext>
              </a:extLst>
            </p:cNvPr>
            <p:cNvSpPr/>
            <p:nvPr/>
          </p:nvSpPr>
          <p:spPr>
            <a:xfrm>
              <a:off x="0" y="0"/>
              <a:ext cx="4169723" cy="1143927"/>
            </a:xfrm>
            <a:custGeom>
              <a:avLst/>
              <a:gdLst/>
              <a:ahLst/>
              <a:cxnLst/>
              <a:rect l="l" t="t" r="r" b="b"/>
              <a:pathLst>
                <a:path w="4169723" h="1143927">
                  <a:moveTo>
                    <a:pt x="0" y="0"/>
                  </a:moveTo>
                  <a:lnTo>
                    <a:pt x="4169723" y="0"/>
                  </a:lnTo>
                  <a:lnTo>
                    <a:pt x="4169723" y="1143927"/>
                  </a:lnTo>
                  <a:lnTo>
                    <a:pt x="0" y="1143927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GB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TextBox 10">
              <a:extLst>
                <a:ext uri="{FF2B5EF4-FFF2-40B4-BE49-F238E27FC236}">
                  <a16:creationId xmlns:a16="http://schemas.microsoft.com/office/drawing/2014/main" id="{6809D66A-EFCE-EB15-77EE-47E165A85EA6}"/>
                </a:ext>
              </a:extLst>
            </p:cNvPr>
            <p:cNvSpPr txBox="1"/>
            <p:nvPr/>
          </p:nvSpPr>
          <p:spPr>
            <a:xfrm>
              <a:off x="0" y="-38100"/>
              <a:ext cx="4169723" cy="1182027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1" name="Freeform 11">
            <a:extLst>
              <a:ext uri="{FF2B5EF4-FFF2-40B4-BE49-F238E27FC236}">
                <a16:creationId xmlns:a16="http://schemas.microsoft.com/office/drawing/2014/main" id="{608F4381-35F6-17FD-ED00-150AB3A37724}"/>
              </a:ext>
            </a:extLst>
          </p:cNvPr>
          <p:cNvSpPr/>
          <p:nvPr/>
        </p:nvSpPr>
        <p:spPr>
          <a:xfrm>
            <a:off x="9144000" y="804002"/>
            <a:ext cx="8038015" cy="7720066"/>
          </a:xfrm>
          <a:custGeom>
            <a:avLst/>
            <a:gdLst/>
            <a:ahLst/>
            <a:cxnLst/>
            <a:rect l="l" t="t" r="r" b="b"/>
            <a:pathLst>
              <a:path w="8038015" h="7720066">
                <a:moveTo>
                  <a:pt x="0" y="0"/>
                </a:moveTo>
                <a:lnTo>
                  <a:pt x="8038015" y="0"/>
                </a:lnTo>
                <a:lnTo>
                  <a:pt x="8038015" y="7720066"/>
                </a:lnTo>
                <a:lnTo>
                  <a:pt x="0" y="7720066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 t="-19555" r="-72283"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  <p:sp>
        <p:nvSpPr>
          <p:cNvPr id="12" name="TextBox 12">
            <a:extLst>
              <a:ext uri="{FF2B5EF4-FFF2-40B4-BE49-F238E27FC236}">
                <a16:creationId xmlns:a16="http://schemas.microsoft.com/office/drawing/2014/main" id="{B94A49DD-A41B-D0D3-D645-2B551370A8F0}"/>
              </a:ext>
            </a:extLst>
          </p:cNvPr>
          <p:cNvSpPr txBox="1"/>
          <p:nvPr/>
        </p:nvSpPr>
        <p:spPr>
          <a:xfrm>
            <a:off x="1720717" y="5117694"/>
            <a:ext cx="11752935" cy="2231124"/>
          </a:xfrm>
          <a:prstGeom prst="rect">
            <a:avLst/>
          </a:prstGeom>
        </p:spPr>
        <p:txBody>
          <a:bodyPr wrap="square"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0" b="0" i="0" u="none" strike="noStrike" kern="1200" cap="none" spc="0" normalizeH="0" baseline="0" noProof="0">
                <a:ln>
                  <a:noFill/>
                </a:ln>
                <a:solidFill>
                  <a:srgbClr val="1F674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WALKTHROUGH</a:t>
            </a:r>
          </a:p>
        </p:txBody>
      </p:sp>
      <p:sp>
        <p:nvSpPr>
          <p:cNvPr id="13" name="Freeform 13">
            <a:extLst>
              <a:ext uri="{FF2B5EF4-FFF2-40B4-BE49-F238E27FC236}">
                <a16:creationId xmlns:a16="http://schemas.microsoft.com/office/drawing/2014/main" id="{34B4A56C-66FF-BBD4-A005-ED4AB055F771}"/>
              </a:ext>
            </a:extLst>
          </p:cNvPr>
          <p:cNvSpPr/>
          <p:nvPr/>
        </p:nvSpPr>
        <p:spPr>
          <a:xfrm>
            <a:off x="14664634" y="201621"/>
            <a:ext cx="3346789" cy="2132948"/>
          </a:xfrm>
          <a:custGeom>
            <a:avLst/>
            <a:gdLst/>
            <a:ahLst/>
            <a:cxnLst/>
            <a:rect l="l" t="t" r="r" b="b"/>
            <a:pathLst>
              <a:path w="3346789" h="2132948">
                <a:moveTo>
                  <a:pt x="0" y="0"/>
                </a:moveTo>
                <a:lnTo>
                  <a:pt x="3346790" y="0"/>
                </a:lnTo>
                <a:lnTo>
                  <a:pt x="3346790" y="2132948"/>
                </a:lnTo>
                <a:lnTo>
                  <a:pt x="0" y="2132948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GB" sz="18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71648719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0297256" y="780160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3" name="Freeform 3"/>
          <p:cNvSpPr/>
          <p:nvPr/>
        </p:nvSpPr>
        <p:spPr>
          <a:xfrm>
            <a:off x="14072383" y="-333758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4" name="Group 4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5" name="Freeform 5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6" name="TextBox 6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grpSp>
        <p:nvGrpSpPr>
          <p:cNvPr id="7" name="Group 7"/>
          <p:cNvGrpSpPr/>
          <p:nvPr/>
        </p:nvGrpSpPr>
        <p:grpSpPr>
          <a:xfrm rot="599385">
            <a:off x="11772415" y="1290243"/>
            <a:ext cx="6295540" cy="8220799"/>
            <a:chOff x="0" y="0"/>
            <a:chExt cx="1658084" cy="2165149"/>
          </a:xfrm>
        </p:grpSpPr>
        <p:sp>
          <p:nvSpPr>
            <p:cNvPr id="8" name="Freeform 8"/>
            <p:cNvSpPr/>
            <p:nvPr/>
          </p:nvSpPr>
          <p:spPr>
            <a:xfrm>
              <a:off x="0" y="0"/>
              <a:ext cx="1658084" cy="2165149"/>
            </a:xfrm>
            <a:custGeom>
              <a:avLst/>
              <a:gdLst/>
              <a:ahLst/>
              <a:cxnLst/>
              <a:rect l="l" t="t" r="r" b="b"/>
              <a:pathLst>
                <a:path w="1658084" h="2165149">
                  <a:moveTo>
                    <a:pt x="0" y="0"/>
                  </a:moveTo>
                  <a:lnTo>
                    <a:pt x="1658084" y="0"/>
                  </a:lnTo>
                  <a:lnTo>
                    <a:pt x="1658084" y="2165149"/>
                  </a:lnTo>
                  <a:lnTo>
                    <a:pt x="0" y="2165149"/>
                  </a:lnTo>
                  <a:close/>
                </a:path>
              </a:pathLst>
            </a:custGeom>
            <a:solidFill>
              <a:srgbClr val="FFFFFF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9" name="TextBox 9"/>
            <p:cNvSpPr txBox="1"/>
            <p:nvPr/>
          </p:nvSpPr>
          <p:spPr>
            <a:xfrm>
              <a:off x="0" y="-38100"/>
              <a:ext cx="1658084" cy="2203249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marL="0" marR="0" lvl="0" indent="0" algn="ctr" defTabSz="914400" rtl="0" eaLnBrk="1" fontAlgn="auto" latinLnBrk="0" hangingPunct="1">
                <a:lnSpc>
                  <a:spcPts val="2659"/>
                </a:lnSpc>
                <a:spcBef>
                  <a:spcPct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sz="18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10" name="Freeform 10"/>
          <p:cNvSpPr/>
          <p:nvPr/>
        </p:nvSpPr>
        <p:spPr>
          <a:xfrm rot="-1881057">
            <a:off x="11808849" y="872022"/>
            <a:ext cx="1997829" cy="541911"/>
          </a:xfrm>
          <a:custGeom>
            <a:avLst/>
            <a:gdLst/>
            <a:ahLst/>
            <a:cxnLst/>
            <a:rect l="l" t="t" r="r" b="b"/>
            <a:pathLst>
              <a:path w="1997829" h="541911">
                <a:moveTo>
                  <a:pt x="0" y="0"/>
                </a:moveTo>
                <a:lnTo>
                  <a:pt x="1997829" y="0"/>
                </a:lnTo>
                <a:lnTo>
                  <a:pt x="1997829" y="541911"/>
                </a:lnTo>
                <a:lnTo>
                  <a:pt x="0" y="5419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1" name="Freeform 11"/>
          <p:cNvSpPr/>
          <p:nvPr/>
        </p:nvSpPr>
        <p:spPr>
          <a:xfrm rot="-1881057">
            <a:off x="16085286" y="9242109"/>
            <a:ext cx="1997829" cy="541911"/>
          </a:xfrm>
          <a:custGeom>
            <a:avLst/>
            <a:gdLst/>
            <a:ahLst/>
            <a:cxnLst/>
            <a:rect l="l" t="t" r="r" b="b"/>
            <a:pathLst>
              <a:path w="1997829" h="541911">
                <a:moveTo>
                  <a:pt x="0" y="0"/>
                </a:moveTo>
                <a:lnTo>
                  <a:pt x="1997828" y="0"/>
                </a:lnTo>
                <a:lnTo>
                  <a:pt x="1997828" y="541911"/>
                </a:lnTo>
                <a:lnTo>
                  <a:pt x="0" y="541911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2" name="Freeform 12"/>
          <p:cNvSpPr/>
          <p:nvPr/>
        </p:nvSpPr>
        <p:spPr>
          <a:xfrm rot="599474">
            <a:off x="11998500" y="1682536"/>
            <a:ext cx="5843370" cy="7469558"/>
          </a:xfrm>
          <a:custGeom>
            <a:avLst/>
            <a:gdLst/>
            <a:ahLst/>
            <a:cxnLst/>
            <a:rect l="l" t="t" r="r" b="b"/>
            <a:pathLst>
              <a:path w="5843370" h="7469558">
                <a:moveTo>
                  <a:pt x="0" y="0"/>
                </a:moveTo>
                <a:lnTo>
                  <a:pt x="5843370" y="0"/>
                </a:lnTo>
                <a:lnTo>
                  <a:pt x="5843370" y="7469557"/>
                </a:lnTo>
                <a:lnTo>
                  <a:pt x="0" y="7469557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 t="-9865" b="-7404"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3" name="TextBox 13"/>
          <p:cNvSpPr txBox="1"/>
          <p:nvPr/>
        </p:nvSpPr>
        <p:spPr>
          <a:xfrm>
            <a:off x="1028700" y="774390"/>
            <a:ext cx="15497602" cy="2477135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1903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7300" b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nton Italics"/>
                <a:ea typeface="Anton Italics"/>
                <a:cs typeface="Anton Italics"/>
                <a:sym typeface="Anton Italics"/>
              </a:rPr>
              <a:t>PLAYWAZE</a:t>
            </a:r>
          </a:p>
        </p:txBody>
      </p:sp>
      <p:sp>
        <p:nvSpPr>
          <p:cNvPr id="14" name="Freeform 14"/>
          <p:cNvSpPr/>
          <p:nvPr/>
        </p:nvSpPr>
        <p:spPr>
          <a:xfrm>
            <a:off x="78545" y="8786984"/>
            <a:ext cx="2424223" cy="1544986"/>
          </a:xfrm>
          <a:custGeom>
            <a:avLst/>
            <a:gdLst/>
            <a:ahLst/>
            <a:cxnLst/>
            <a:rect l="l" t="t" r="r" b="b"/>
            <a:pathLst>
              <a:path w="2424223" h="1544986">
                <a:moveTo>
                  <a:pt x="0" y="0"/>
                </a:moveTo>
                <a:lnTo>
                  <a:pt x="2424224" y="0"/>
                </a:lnTo>
                <a:lnTo>
                  <a:pt x="2424224" y="1544986"/>
                </a:lnTo>
                <a:lnTo>
                  <a:pt x="0" y="1544986"/>
                </a:lnTo>
                <a:lnTo>
                  <a:pt x="0" y="0"/>
                </a:lnTo>
                <a:close/>
              </a:path>
            </a:pathLst>
          </a:custGeom>
          <a:blipFill>
            <a:blip r:embed="rId6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15" name="TextBox 15"/>
          <p:cNvSpPr txBox="1"/>
          <p:nvPr/>
        </p:nvSpPr>
        <p:spPr>
          <a:xfrm>
            <a:off x="1028700" y="3463120"/>
            <a:ext cx="10446733" cy="4616648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ts val="446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hub for all </a:t>
            </a:r>
            <a:r>
              <a:rPr kumimoji="0" lang="en-US" sz="4599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bucs</a:t>
            </a: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 &amp; </a:t>
            </a:r>
            <a:r>
              <a:rPr kumimoji="0" lang="en-US" sz="4599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sss</a:t>
            </a: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 leagues, knockouts &amp; events</a:t>
            </a:r>
          </a:p>
          <a:p>
            <a:pPr marL="993135" marR="0" lvl="1" indent="-496567" algn="l" defTabSz="914400" rtl="0" eaLnBrk="1" fontAlgn="auto" latinLnBrk="0" hangingPunct="1">
              <a:lnSpc>
                <a:spcPts val="446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BUCS Play</a:t>
            </a:r>
          </a:p>
          <a:p>
            <a:pPr marL="993135" marR="0" lvl="1" indent="-496567" algn="l" defTabSz="914400" rtl="0" eaLnBrk="1" fontAlgn="auto" latinLnBrk="0" hangingPunct="1">
              <a:lnSpc>
                <a:spcPts val="446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Arial"/>
              <a:buChar char="•"/>
              <a:tabLst/>
              <a:defRPr/>
            </a:pPr>
            <a:r>
              <a:rPr kumimoji="0" lang="en-US" sz="4599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sss</a:t>
            </a: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 </a:t>
            </a:r>
            <a:r>
              <a:rPr kumimoji="0" lang="en-US" sz="4599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playwaze</a:t>
            </a: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 </a:t>
            </a:r>
          </a:p>
          <a:p>
            <a:pPr marL="0" marR="0" lvl="0" indent="0" algn="l" defTabSz="914400" rtl="0" eaLnBrk="1" fontAlgn="auto" latinLnBrk="0" hangingPunct="1">
              <a:lnSpc>
                <a:spcPts val="446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599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ebas Neue Bold"/>
              <a:ea typeface="Bebas Neue Bold"/>
              <a:cs typeface="Bebas Neue Bold"/>
              <a:sym typeface="Bebas Neue Bold"/>
            </a:endParaRPr>
          </a:p>
          <a:p>
            <a:pPr marL="0" marR="0" lvl="0" indent="0" algn="l" defTabSz="914400" rtl="0" eaLnBrk="1" fontAlgn="auto" latinLnBrk="0" hangingPunct="1">
              <a:lnSpc>
                <a:spcPts val="446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every athlete wanting to take part in </a:t>
            </a:r>
            <a:r>
              <a:rPr kumimoji="0" lang="en-US" sz="4599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bucs</a:t>
            </a: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 or </a:t>
            </a:r>
            <a:r>
              <a:rPr kumimoji="0" lang="en-US" sz="4599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sss</a:t>
            </a: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 in any way must have a </a:t>
            </a:r>
            <a:r>
              <a:rPr kumimoji="0" lang="en-US" sz="4599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playwaze</a:t>
            </a: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 account </a:t>
            </a:r>
          </a:p>
          <a:p>
            <a:pPr marL="0" marR="0" lvl="0" indent="0" algn="l" defTabSz="914400" rtl="0" eaLnBrk="1" fontAlgn="auto" latinLnBrk="0" hangingPunct="1">
              <a:lnSpc>
                <a:spcPts val="446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4599" b="1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Bebas Neue Bold"/>
              <a:ea typeface="Bebas Neue Bold"/>
              <a:cs typeface="Bebas Neue Bold"/>
              <a:sym typeface="Bebas Neue Bold"/>
            </a:endParaRPr>
          </a:p>
          <a:p>
            <a:pPr marL="0" marR="0" lvl="0" indent="0" algn="l" defTabSz="914400" rtl="0" eaLnBrk="1" fontAlgn="auto" latinLnBrk="0" hangingPunct="1">
              <a:lnSpc>
                <a:spcPts val="4461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come along to our </a:t>
            </a:r>
            <a:r>
              <a:rPr kumimoji="0" lang="en-US" sz="4599" b="1" i="0" u="none" strike="noStrike" kern="1200" cap="none" spc="0" normalizeH="0" baseline="0" noProof="0" err="1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bucs</a:t>
            </a:r>
            <a:r>
              <a:rPr kumimoji="0" lang="en-US" sz="4599" b="1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Bebas Neue Bold"/>
                <a:ea typeface="Bebas Neue Bold"/>
                <a:cs typeface="Bebas Neue Bold"/>
                <a:sym typeface="Bebas Neue Bold"/>
              </a:rPr>
              <a:t> play webinar IN SEPTEMBER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75570D53-C538-9CF8-C9F0-005A696E504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>
            <a:extLst>
              <a:ext uri="{FF2B5EF4-FFF2-40B4-BE49-F238E27FC236}">
                <a16:creationId xmlns:a16="http://schemas.microsoft.com/office/drawing/2014/main" id="{7504DC32-DFD6-684A-8D44-C7B41FBA6FF5}"/>
              </a:ext>
            </a:extLst>
          </p:cNvPr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>
            <a:extLst>
              <a:ext uri="{FF2B5EF4-FFF2-40B4-BE49-F238E27FC236}">
                <a16:creationId xmlns:a16="http://schemas.microsoft.com/office/drawing/2014/main" id="{CD931DBA-249E-4F37-9E15-1AC74A65E299}"/>
              </a:ext>
            </a:extLst>
          </p:cNvPr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>
              <a:extLst>
                <a:ext uri="{FF2B5EF4-FFF2-40B4-BE49-F238E27FC236}">
                  <a16:creationId xmlns:a16="http://schemas.microsoft.com/office/drawing/2014/main" id="{83EF613D-F2E7-D508-16A4-F7E628856236}"/>
                </a:ext>
              </a:extLst>
            </p:cNvPr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>
              <a:extLst>
                <a:ext uri="{FF2B5EF4-FFF2-40B4-BE49-F238E27FC236}">
                  <a16:creationId xmlns:a16="http://schemas.microsoft.com/office/drawing/2014/main" id="{3CC11EBA-FE9E-D00C-C260-7E561552A0E8}"/>
                </a:ext>
              </a:extLst>
            </p:cNvPr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>
            <a:extLst>
              <a:ext uri="{FF2B5EF4-FFF2-40B4-BE49-F238E27FC236}">
                <a16:creationId xmlns:a16="http://schemas.microsoft.com/office/drawing/2014/main" id="{707C6E09-01E3-EFE4-1860-96A36311EF7A}"/>
              </a:ext>
            </a:extLst>
          </p:cNvPr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>
            <a:extLst>
              <a:ext uri="{FF2B5EF4-FFF2-40B4-BE49-F238E27FC236}">
                <a16:creationId xmlns:a16="http://schemas.microsoft.com/office/drawing/2014/main" id="{1FB00CD5-FC80-EAF7-436E-C61582B27CF6}"/>
              </a:ext>
            </a:extLst>
          </p:cNvPr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>
            <a:extLst>
              <a:ext uri="{FF2B5EF4-FFF2-40B4-BE49-F238E27FC236}">
                <a16:creationId xmlns:a16="http://schemas.microsoft.com/office/drawing/2014/main" id="{C6F61003-8108-99E5-56C3-D07FB207620B}"/>
              </a:ext>
            </a:extLst>
          </p:cNvPr>
          <p:cNvSpPr txBox="1"/>
          <p:nvPr/>
        </p:nvSpPr>
        <p:spPr>
          <a:xfrm>
            <a:off x="1066800" y="3314700"/>
            <a:ext cx="15925759" cy="5648149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KNOW WHERE TO FIND YOUR REGS</a:t>
            </a:r>
          </a:p>
          <a:p>
            <a:pPr marL="1143000" indent="-1143000">
              <a:lnSpc>
                <a:spcPts val="15072"/>
              </a:lnSpc>
              <a:buFont typeface="Arial" panose="020B0604020202020204" pitchFamily="34" charset="0"/>
              <a:buChar char="•"/>
            </a:pPr>
            <a:r>
              <a:rPr lang="en-GB" sz="6600">
                <a:solidFill>
                  <a:schemeClr val="bg1"/>
                </a:solidFill>
                <a:latin typeface="Anton Italics" panose="020B0604020202020204" charset="0"/>
                <a:hlinkClick r:id="rId6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BUCS RULES AND REGULATIONS</a:t>
            </a:r>
            <a:endParaRPr lang="en-US" sz="6600">
              <a:solidFill>
                <a:schemeClr val="bg1"/>
              </a:solidFill>
              <a:latin typeface="Anton Italics" panose="020B0604020202020204" charset="0"/>
              <a:ea typeface="Anton Italics"/>
              <a:cs typeface="Anton Italics"/>
              <a:sym typeface="Anton Italics"/>
            </a:endParaRPr>
          </a:p>
          <a:p>
            <a:pPr algn="l">
              <a:lnSpc>
                <a:spcPts val="15072"/>
              </a:lnSpc>
            </a:pPr>
            <a:r>
              <a:rPr lang="en-US" sz="9600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HAVE A READ OVER SUMMER</a:t>
            </a:r>
          </a:p>
        </p:txBody>
      </p:sp>
    </p:spTree>
    <p:extLst>
      <p:ext uri="{BB962C8B-B14F-4D97-AF65-F5344CB8AC3E}">
        <p14:creationId xmlns:p14="http://schemas.microsoft.com/office/powerpoint/2010/main" val="22131793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006938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2"/>
          <p:cNvSpPr/>
          <p:nvPr/>
        </p:nvSpPr>
        <p:spPr>
          <a:xfrm>
            <a:off x="12919127" y="-518279"/>
            <a:ext cx="5847907" cy="4114800"/>
          </a:xfrm>
          <a:custGeom>
            <a:avLst/>
            <a:gdLst/>
            <a:ahLst/>
            <a:cxnLst/>
            <a:rect l="l" t="t" r="r" b="b"/>
            <a:pathLst>
              <a:path w="5847907" h="4114800">
                <a:moveTo>
                  <a:pt x="0" y="0"/>
                </a:moveTo>
                <a:lnTo>
                  <a:pt x="5847907" y="0"/>
                </a:lnTo>
                <a:lnTo>
                  <a:pt x="5847907" y="4114800"/>
                </a:lnTo>
                <a:lnTo>
                  <a:pt x="0" y="4114800"/>
                </a:lnTo>
                <a:lnTo>
                  <a:pt x="0" y="0"/>
                </a:lnTo>
                <a:close/>
              </a:path>
            </a:pathLst>
          </a:custGeom>
          <a:blipFill>
            <a:blip r:embed="rId2">
              <a:alphaModFix amt="30000"/>
              <a:extLst>
                <a:ext uri="{96DAC541-7B7A-43D3-8B79-37D633B846F1}">
                  <asvg:svgBlip xmlns:asvg="http://schemas.microsoft.com/office/drawing/2016/SVG/main" r:embed="rId3"/>
                </a:ext>
              </a:extLst>
            </a:blip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grpSp>
        <p:nvGrpSpPr>
          <p:cNvPr id="3" name="Group 3"/>
          <p:cNvGrpSpPr/>
          <p:nvPr/>
        </p:nvGrpSpPr>
        <p:grpSpPr>
          <a:xfrm>
            <a:off x="-24486" y="0"/>
            <a:ext cx="548361" cy="10287000"/>
            <a:chOff x="0" y="0"/>
            <a:chExt cx="144424" cy="2709333"/>
          </a:xfrm>
        </p:grpSpPr>
        <p:sp>
          <p:nvSpPr>
            <p:cNvPr id="4" name="Freeform 4"/>
            <p:cNvSpPr/>
            <p:nvPr/>
          </p:nvSpPr>
          <p:spPr>
            <a:xfrm>
              <a:off x="0" y="0"/>
              <a:ext cx="144424" cy="2709333"/>
            </a:xfrm>
            <a:custGeom>
              <a:avLst/>
              <a:gdLst/>
              <a:ahLst/>
              <a:cxnLst/>
              <a:rect l="l" t="t" r="r" b="b"/>
              <a:pathLst>
                <a:path w="144424" h="2709333">
                  <a:moveTo>
                    <a:pt x="0" y="0"/>
                  </a:moveTo>
                  <a:lnTo>
                    <a:pt x="144424" y="0"/>
                  </a:lnTo>
                  <a:lnTo>
                    <a:pt x="144424" y="2709333"/>
                  </a:lnTo>
                  <a:lnTo>
                    <a:pt x="0" y="2709333"/>
                  </a:lnTo>
                  <a:close/>
                </a:path>
              </a:pathLst>
            </a:custGeom>
            <a:solidFill>
              <a:srgbClr val="77BF22"/>
            </a:solidFill>
          </p:spPr>
          <p:txBody>
            <a:bodyPr/>
            <a:lstStyle/>
            <a:p>
              <a:endParaRPr lang="en-GB"/>
            </a:p>
          </p:txBody>
        </p:sp>
        <p:sp>
          <p:nvSpPr>
            <p:cNvPr id="5" name="TextBox 5"/>
            <p:cNvSpPr txBox="1"/>
            <p:nvPr/>
          </p:nvSpPr>
          <p:spPr>
            <a:xfrm>
              <a:off x="0" y="-38100"/>
              <a:ext cx="144424" cy="2747433"/>
            </a:xfrm>
            <a:prstGeom prst="rect">
              <a:avLst/>
            </a:prstGeom>
          </p:spPr>
          <p:txBody>
            <a:bodyPr lIns="50800" tIns="50800" rIns="50800" bIns="50800" rtlCol="0" anchor="ctr"/>
            <a:lstStyle/>
            <a:p>
              <a:pPr algn="ctr">
                <a:lnSpc>
                  <a:spcPts val="2659"/>
                </a:lnSpc>
                <a:spcBef>
                  <a:spcPct val="0"/>
                </a:spcBef>
              </a:pPr>
              <a:endParaRPr/>
            </a:p>
          </p:txBody>
        </p:sp>
      </p:grpSp>
      <p:sp>
        <p:nvSpPr>
          <p:cNvPr id="6" name="Freeform 6"/>
          <p:cNvSpPr/>
          <p:nvPr/>
        </p:nvSpPr>
        <p:spPr>
          <a:xfrm>
            <a:off x="13791881" y="231867"/>
            <a:ext cx="4102400" cy="2614507"/>
          </a:xfrm>
          <a:custGeom>
            <a:avLst/>
            <a:gdLst/>
            <a:ahLst/>
            <a:cxnLst/>
            <a:rect l="l" t="t" r="r" b="b"/>
            <a:pathLst>
              <a:path w="4102400" h="2614507">
                <a:moveTo>
                  <a:pt x="0" y="0"/>
                </a:moveTo>
                <a:lnTo>
                  <a:pt x="4102400" y="0"/>
                </a:lnTo>
                <a:lnTo>
                  <a:pt x="4102400" y="2614507"/>
                </a:lnTo>
                <a:lnTo>
                  <a:pt x="0" y="2614507"/>
                </a:lnTo>
                <a:lnTo>
                  <a:pt x="0" y="0"/>
                </a:lnTo>
                <a:close/>
              </a:path>
            </a:pathLst>
          </a:custGeom>
          <a:blipFill>
            <a:blip r:embed="rId4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7" name="Freeform 7"/>
          <p:cNvSpPr/>
          <p:nvPr/>
        </p:nvSpPr>
        <p:spPr>
          <a:xfrm>
            <a:off x="8225988" y="299860"/>
            <a:ext cx="5336057" cy="2546515"/>
          </a:xfrm>
          <a:custGeom>
            <a:avLst/>
            <a:gdLst/>
            <a:ahLst/>
            <a:cxnLst/>
            <a:rect l="l" t="t" r="r" b="b"/>
            <a:pathLst>
              <a:path w="5336057" h="2546515">
                <a:moveTo>
                  <a:pt x="0" y="0"/>
                </a:moveTo>
                <a:lnTo>
                  <a:pt x="5336057" y="0"/>
                </a:lnTo>
                <a:lnTo>
                  <a:pt x="5336057" y="2546514"/>
                </a:lnTo>
                <a:lnTo>
                  <a:pt x="0" y="2546514"/>
                </a:lnTo>
                <a:lnTo>
                  <a:pt x="0" y="0"/>
                </a:lnTo>
                <a:close/>
              </a:path>
            </a:pathLst>
          </a:custGeom>
          <a:blipFill>
            <a:blip r:embed="rId5"/>
            <a:stretch>
              <a:fillRect/>
            </a:stretch>
          </a:blipFill>
        </p:spPr>
        <p:txBody>
          <a:bodyPr/>
          <a:lstStyle/>
          <a:p>
            <a:endParaRPr lang="en-GB"/>
          </a:p>
        </p:txBody>
      </p:sp>
      <p:sp>
        <p:nvSpPr>
          <p:cNvPr id="8" name="TextBox 8"/>
          <p:cNvSpPr txBox="1"/>
          <p:nvPr/>
        </p:nvSpPr>
        <p:spPr>
          <a:xfrm>
            <a:off x="1028700" y="3729871"/>
            <a:ext cx="15925759" cy="3847397"/>
          </a:xfrm>
          <a:prstGeom prst="rect">
            <a:avLst/>
          </a:prstGeom>
        </p:spPr>
        <p:txBody>
          <a:bodyPr lIns="0" tIns="0" rIns="0" bIns="0" rtlCol="0" anchor="t">
            <a:spAutoFit/>
          </a:bodyPr>
          <a:lstStyle/>
          <a:p>
            <a:pPr algn="l">
              <a:lnSpc>
                <a:spcPts val="15072"/>
              </a:lnSpc>
            </a:pPr>
            <a:r>
              <a:rPr lang="en-US" sz="13702">
                <a:solidFill>
                  <a:srgbClr val="FFFFFF"/>
                </a:solidFill>
                <a:latin typeface="Anton Italics"/>
                <a:ea typeface="Anton Italics"/>
                <a:cs typeface="Anton Italics"/>
                <a:sym typeface="Anton Italics"/>
              </a:rPr>
              <a:t>DOWNLOAD THE BUCS PLAY APP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31493c9-d3b6-4017-a25b-4558e7ebeb91" xsi:nil="true"/>
    <lcf76f155ced4ddcb4097134ff3c332f xmlns="42fd901d-c2ec-4c56-916f-61224467fe4c">
      <Terms xmlns="http://schemas.microsoft.com/office/infopath/2007/PartnerControls"/>
    </lcf76f155ced4ddcb4097134ff3c332f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D5DFB00FD76C8248B25ADA67751C5D9A" ma:contentTypeVersion="19" ma:contentTypeDescription="Create a new document." ma:contentTypeScope="" ma:versionID="e902a85e768d8e8119ea13ea6f028d43">
  <xsd:schema xmlns:xsd="http://www.w3.org/2001/XMLSchema" xmlns:xs="http://www.w3.org/2001/XMLSchema" xmlns:p="http://schemas.microsoft.com/office/2006/metadata/properties" xmlns:ns2="42fd901d-c2ec-4c56-916f-61224467fe4c" xmlns:ns3="231493c9-d3b6-4017-a25b-4558e7ebeb91" targetNamespace="http://schemas.microsoft.com/office/2006/metadata/properties" ma:root="true" ma:fieldsID="dd63e14d99cc7638b1d94ae280b4c4ad" ns2:_="" ns3:_="">
    <xsd:import namespace="42fd901d-c2ec-4c56-916f-61224467fe4c"/>
    <xsd:import namespace="231493c9-d3b6-4017-a25b-4558e7ebeb91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LengthInSeconds" minOccurs="0"/>
                <xsd:element ref="ns2:MediaServiceAutoKeyPoints" minOccurs="0"/>
                <xsd:element ref="ns2:MediaServiceKeyPoints" minOccurs="0"/>
                <xsd:element ref="ns2:MediaServiceGenerationTime" minOccurs="0"/>
                <xsd:element ref="ns2:MediaServiceEventHashCode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42fd901d-c2ec-4c56-916f-61224467fe4c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LengthInSeconds" ma:index="12" nillable="true" ma:displayName="MediaLengthInSeconds" ma:hidden="true" ma:internalName="MediaLengthInSeconds" ma:readOnly="true">
      <xsd:simpleType>
        <xsd:restriction base="dms:Unknown"/>
      </xsd:simpleType>
    </xsd:element>
    <xsd:element name="MediaServiceAutoKeyPoints" ma:index="13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4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8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9701f896-1688-46c9-9388-f01866670b49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31493c9-d3b6-4017-a25b-4558e7ebeb91" elementFormDefault="qualified">
    <xsd:import namespace="http://schemas.microsoft.com/office/2006/documentManagement/types"/>
    <xsd:import namespace="http://schemas.microsoft.com/office/infopath/2007/PartnerControls"/>
    <xsd:element name="SharedWithUsers" ma:index="19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20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cacc5cd0-374e-4f9e-a257-a90155d716ec}" ma:internalName="TaxCatchAll" ma:showField="CatchAllData" ma:web="231493c9-d3b6-4017-a25b-4558e7ebeb91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605329C9-36F1-4725-AD23-15F153C677F0}">
  <ds:schemaRefs>
    <ds:schemaRef ds:uri="231493c9-d3b6-4017-a25b-4558e7ebeb91"/>
    <ds:schemaRef ds:uri="42fd901d-c2ec-4c56-916f-61224467fe4c"/>
    <ds:schemaRef ds:uri="http://schemas.microsoft.com/office/2006/metadata/properties"/>
    <ds:schemaRef ds:uri="http://schemas.microsoft.com/office/infopath/2007/PartnerControls"/>
  </ds:schemaRefs>
</ds:datastoreItem>
</file>

<file path=customXml/itemProps2.xml><?xml version="1.0" encoding="utf-8"?>
<ds:datastoreItem xmlns:ds="http://schemas.openxmlformats.org/officeDocument/2006/customXml" ds:itemID="{CD0F3980-76DA-4AB0-853D-EB676099321E}"/>
</file>

<file path=customXml/itemProps3.xml><?xml version="1.0" encoding="utf-8"?>
<ds:datastoreItem xmlns:ds="http://schemas.openxmlformats.org/officeDocument/2006/customXml" ds:itemID="{4360BC15-0520-4BC0-9E33-AE06C51FDF8E}">
  <ds:schemaRefs>
    <ds:schemaRef ds:uri="http://schemas.microsoft.com/sharepoint/v3/contenttype/forms"/>
  </ds:schemaRefs>
</ds:datastoreItem>
</file>

<file path=docMetadata/LabelInfo.xml><?xml version="1.0" encoding="utf-8"?>
<clbl:labelList xmlns:clbl="http://schemas.microsoft.com/office/2020/mipLabelMetadata">
  <clbl:label id="{d6fa6db5-9f3a-4c93-9e38-61059ee07e95}" enabled="1" method="Standard" siteId="{4e8d09f7-cc79-4ccb-9149-a4238dd17422}" removed="0"/>
</clbl:labelList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814</Words>
  <Application>Microsoft Office PowerPoint</Application>
  <PresentationFormat>Custom</PresentationFormat>
  <Paragraphs>167</Paragraphs>
  <Slides>58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58</vt:i4>
      </vt:variant>
    </vt:vector>
  </HeadingPairs>
  <TitlesOfParts>
    <vt:vector size="61" baseType="lpstr">
      <vt:lpstr>Anton Italics</vt:lpstr>
      <vt:lpstr>Bebas Neue Bold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BUCS Play Drop In</dc:title>
  <dc:creator>Callum Ball</dc:creator>
  <cp:lastModifiedBy>Aileen Ferguson</cp:lastModifiedBy>
  <cp:revision>1</cp:revision>
  <dcterms:created xsi:type="dcterms:W3CDTF">2006-08-16T00:00:00Z</dcterms:created>
  <dcterms:modified xsi:type="dcterms:W3CDTF">2025-04-16T13:04:33Z</dcterms:modified>
  <dc:identifier>DAGP5RGRHT8</dc:identifier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0x010100D5DFB00FD76C8248B25ADA67751C5D9A</vt:lpwstr>
  </property>
  <property fmtid="{D5CDD505-2E9C-101B-9397-08002B2CF9AE}" pid="3" name="MediaServiceImageTags">
    <vt:lpwstr/>
  </property>
</Properties>
</file>